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D906C1-C56E-48A5-94F8-851F7C4BB115}" v="6" dt="2024-05-11T08:12:11.0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9" d="100"/>
          <a:sy n="99" d="100"/>
        </p:scale>
        <p:origin x="96"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ang, Dao Duy" userId="f5fb88f4-259e-4dbc-9454-fae39858e900" providerId="ADAL" clId="{23D906C1-C56E-48A5-94F8-851F7C4BB115}"/>
    <pc:docChg chg="undo custSel modSld">
      <pc:chgData name="Hoang, Dao Duy" userId="f5fb88f4-259e-4dbc-9454-fae39858e900" providerId="ADAL" clId="{23D906C1-C56E-48A5-94F8-851F7C4BB115}" dt="2024-05-11T08:13:58.585" v="95" actId="1076"/>
      <pc:docMkLst>
        <pc:docMk/>
      </pc:docMkLst>
      <pc:sldChg chg="addSp delSp modSp mod">
        <pc:chgData name="Hoang, Dao Duy" userId="f5fb88f4-259e-4dbc-9454-fae39858e900" providerId="ADAL" clId="{23D906C1-C56E-48A5-94F8-851F7C4BB115}" dt="2024-05-11T08:10:38.494" v="49" actId="26606"/>
        <pc:sldMkLst>
          <pc:docMk/>
          <pc:sldMk cId="1229660444" sldId="256"/>
        </pc:sldMkLst>
        <pc:spChg chg="mod">
          <ac:chgData name="Hoang, Dao Duy" userId="f5fb88f4-259e-4dbc-9454-fae39858e900" providerId="ADAL" clId="{23D906C1-C56E-48A5-94F8-851F7C4BB115}" dt="2024-05-11T08:10:38.494" v="49" actId="26606"/>
          <ac:spMkLst>
            <pc:docMk/>
            <pc:sldMk cId="1229660444" sldId="256"/>
            <ac:spMk id="2" creationId="{3383F867-810A-6AA7-5BEE-654976F6C514}"/>
          </ac:spMkLst>
        </pc:spChg>
        <pc:spChg chg="del">
          <ac:chgData name="Hoang, Dao Duy" userId="f5fb88f4-259e-4dbc-9454-fae39858e900" providerId="ADAL" clId="{23D906C1-C56E-48A5-94F8-851F7C4BB115}" dt="2024-05-11T08:10:38.494" v="49" actId="26606"/>
          <ac:spMkLst>
            <pc:docMk/>
            <pc:sldMk cId="1229660444" sldId="256"/>
            <ac:spMk id="7" creationId="{E73AF435-44C8-C44B-9352-ACFA393E2F29}"/>
          </ac:spMkLst>
        </pc:spChg>
        <pc:spChg chg="del">
          <ac:chgData name="Hoang, Dao Duy" userId="f5fb88f4-259e-4dbc-9454-fae39858e900" providerId="ADAL" clId="{23D906C1-C56E-48A5-94F8-851F7C4BB115}" dt="2024-05-11T08:10:38.494" v="49" actId="26606"/>
          <ac:spMkLst>
            <pc:docMk/>
            <pc:sldMk cId="1229660444" sldId="256"/>
            <ac:spMk id="9" creationId="{9AD8A78E-AAB6-C125-6A57-5B031A873ED6}"/>
          </ac:spMkLst>
        </pc:spChg>
        <pc:spChg chg="del">
          <ac:chgData name="Hoang, Dao Duy" userId="f5fb88f4-259e-4dbc-9454-fae39858e900" providerId="ADAL" clId="{23D906C1-C56E-48A5-94F8-851F7C4BB115}" dt="2024-05-11T08:10:38.494" v="49" actId="26606"/>
          <ac:spMkLst>
            <pc:docMk/>
            <pc:sldMk cId="1229660444" sldId="256"/>
            <ac:spMk id="11" creationId="{BBFC5193-1606-67C6-6571-CC04CF23435D}"/>
          </ac:spMkLst>
        </pc:spChg>
        <pc:spChg chg="add">
          <ac:chgData name="Hoang, Dao Duy" userId="f5fb88f4-259e-4dbc-9454-fae39858e900" providerId="ADAL" clId="{23D906C1-C56E-48A5-94F8-851F7C4BB115}" dt="2024-05-11T08:10:38.494" v="49" actId="26606"/>
          <ac:spMkLst>
            <pc:docMk/>
            <pc:sldMk cId="1229660444" sldId="256"/>
            <ac:spMk id="17" creationId="{E20BB609-EF92-42DB-836C-0699A590B5CF}"/>
          </ac:spMkLst>
        </pc:spChg>
        <pc:spChg chg="add">
          <ac:chgData name="Hoang, Dao Duy" userId="f5fb88f4-259e-4dbc-9454-fae39858e900" providerId="ADAL" clId="{23D906C1-C56E-48A5-94F8-851F7C4BB115}" dt="2024-05-11T08:10:38.494" v="49" actId="26606"/>
          <ac:spMkLst>
            <pc:docMk/>
            <pc:sldMk cId="1229660444" sldId="256"/>
            <ac:spMk id="19" creationId="{ECF0998E-D577-43EA-A7B8-E3EC67F75955}"/>
          </ac:spMkLst>
        </pc:spChg>
        <pc:spChg chg="add">
          <ac:chgData name="Hoang, Dao Duy" userId="f5fb88f4-259e-4dbc-9454-fae39858e900" providerId="ADAL" clId="{23D906C1-C56E-48A5-94F8-851F7C4BB115}" dt="2024-05-11T08:10:38.494" v="49" actId="26606"/>
          <ac:spMkLst>
            <pc:docMk/>
            <pc:sldMk cId="1229660444" sldId="256"/>
            <ac:spMk id="21" creationId="{B2C335F7-F61C-4EB4-80F2-4B1438FE66BB}"/>
          </ac:spMkLst>
        </pc:spChg>
        <pc:spChg chg="add">
          <ac:chgData name="Hoang, Dao Duy" userId="f5fb88f4-259e-4dbc-9454-fae39858e900" providerId="ADAL" clId="{23D906C1-C56E-48A5-94F8-851F7C4BB115}" dt="2024-05-11T08:10:38.494" v="49" actId="26606"/>
          <ac:spMkLst>
            <pc:docMk/>
            <pc:sldMk cId="1229660444" sldId="256"/>
            <ac:spMk id="23" creationId="{E7DC364D-882B-4786-89FB-1703C1A5CFF0}"/>
          </ac:spMkLst>
        </pc:spChg>
        <pc:spChg chg="add">
          <ac:chgData name="Hoang, Dao Duy" userId="f5fb88f4-259e-4dbc-9454-fae39858e900" providerId="ADAL" clId="{23D906C1-C56E-48A5-94F8-851F7C4BB115}" dt="2024-05-11T08:10:38.494" v="49" actId="26606"/>
          <ac:spMkLst>
            <pc:docMk/>
            <pc:sldMk cId="1229660444" sldId="256"/>
            <ac:spMk id="25" creationId="{F1189494-2B67-46D2-93D6-A122A09BF6B2}"/>
          </ac:spMkLst>
        </pc:spChg>
        <pc:picChg chg="add">
          <ac:chgData name="Hoang, Dao Duy" userId="f5fb88f4-259e-4dbc-9454-fae39858e900" providerId="ADAL" clId="{23D906C1-C56E-48A5-94F8-851F7C4BB115}" dt="2024-05-11T08:10:38.494" v="49" actId="26606"/>
          <ac:picMkLst>
            <pc:docMk/>
            <pc:sldMk cId="1229660444" sldId="256"/>
            <ac:picMk id="13" creationId="{9BA2E00D-E35F-DA6F-3F49-AD3F6CADC377}"/>
          </ac:picMkLst>
        </pc:picChg>
      </pc:sldChg>
      <pc:sldChg chg="addSp delSp modSp mod">
        <pc:chgData name="Hoang, Dao Duy" userId="f5fb88f4-259e-4dbc-9454-fae39858e900" providerId="ADAL" clId="{23D906C1-C56E-48A5-94F8-851F7C4BB115}" dt="2024-05-11T08:11:03.372" v="70" actId="26606"/>
        <pc:sldMkLst>
          <pc:docMk/>
          <pc:sldMk cId="2486703851" sldId="257"/>
        </pc:sldMkLst>
        <pc:spChg chg="mod">
          <ac:chgData name="Hoang, Dao Duy" userId="f5fb88f4-259e-4dbc-9454-fae39858e900" providerId="ADAL" clId="{23D906C1-C56E-48A5-94F8-851F7C4BB115}" dt="2024-05-11T08:11:03.372" v="70" actId="26606"/>
          <ac:spMkLst>
            <pc:docMk/>
            <pc:sldMk cId="2486703851" sldId="257"/>
            <ac:spMk id="2" creationId="{08E095D4-BBE8-67FD-2807-ECE84AB0837E}"/>
          </ac:spMkLst>
        </pc:spChg>
        <pc:spChg chg="add del mod">
          <ac:chgData name="Hoang, Dao Duy" userId="f5fb88f4-259e-4dbc-9454-fae39858e900" providerId="ADAL" clId="{23D906C1-C56E-48A5-94F8-851F7C4BB115}" dt="2024-05-11T08:11:03.372" v="70" actId="26606"/>
          <ac:spMkLst>
            <pc:docMk/>
            <pc:sldMk cId="2486703851" sldId="257"/>
            <ac:spMk id="3" creationId="{15EC65CF-CCE3-530B-37F5-E91461484D6E}"/>
          </ac:spMkLst>
        </pc:spChg>
        <pc:spChg chg="add del">
          <ac:chgData name="Hoang, Dao Duy" userId="f5fb88f4-259e-4dbc-9454-fae39858e900" providerId="ADAL" clId="{23D906C1-C56E-48A5-94F8-851F7C4BB115}" dt="2024-05-11T08:11:03.372" v="70" actId="26606"/>
          <ac:spMkLst>
            <pc:docMk/>
            <pc:sldMk cId="2486703851" sldId="257"/>
            <ac:spMk id="8" creationId="{42C91D93-014B-66D5-D263-730212C94315}"/>
          </ac:spMkLst>
        </pc:spChg>
        <pc:spChg chg="add del">
          <ac:chgData name="Hoang, Dao Duy" userId="f5fb88f4-259e-4dbc-9454-fae39858e900" providerId="ADAL" clId="{23D906C1-C56E-48A5-94F8-851F7C4BB115}" dt="2024-05-11T08:11:03.372" v="70" actId="26606"/>
          <ac:spMkLst>
            <pc:docMk/>
            <pc:sldMk cId="2486703851" sldId="257"/>
            <ac:spMk id="10" creationId="{9568B8C9-6702-8441-0D92-220DE92C8861}"/>
          </ac:spMkLst>
        </pc:spChg>
        <pc:spChg chg="add del">
          <ac:chgData name="Hoang, Dao Duy" userId="f5fb88f4-259e-4dbc-9454-fae39858e900" providerId="ADAL" clId="{23D906C1-C56E-48A5-94F8-851F7C4BB115}" dt="2024-05-11T08:10:46.963" v="51" actId="26606"/>
          <ac:spMkLst>
            <pc:docMk/>
            <pc:sldMk cId="2486703851" sldId="257"/>
            <ac:spMk id="16" creationId="{04213918-F1EB-4BCE-BE23-F5E9851EE05C}"/>
          </ac:spMkLst>
        </pc:spChg>
        <pc:spChg chg="add del">
          <ac:chgData name="Hoang, Dao Duy" userId="f5fb88f4-259e-4dbc-9454-fae39858e900" providerId="ADAL" clId="{23D906C1-C56E-48A5-94F8-851F7C4BB115}" dt="2024-05-11T08:10:46.963" v="51" actId="26606"/>
          <ac:spMkLst>
            <pc:docMk/>
            <pc:sldMk cId="2486703851" sldId="257"/>
            <ac:spMk id="18" creationId="{2062E862-C7F7-4CA1-B929-D0B75F5E9FB9}"/>
          </ac:spMkLst>
        </pc:spChg>
        <pc:spChg chg="add del">
          <ac:chgData name="Hoang, Dao Duy" userId="f5fb88f4-259e-4dbc-9454-fae39858e900" providerId="ADAL" clId="{23D906C1-C56E-48A5-94F8-851F7C4BB115}" dt="2024-05-11T08:10:50.473" v="53" actId="26606"/>
          <ac:spMkLst>
            <pc:docMk/>
            <pc:sldMk cId="2486703851" sldId="257"/>
            <ac:spMk id="20" creationId="{F7A2980E-8F82-6B7D-A838-277407403589}"/>
          </ac:spMkLst>
        </pc:spChg>
        <pc:spChg chg="add del">
          <ac:chgData name="Hoang, Dao Duy" userId="f5fb88f4-259e-4dbc-9454-fae39858e900" providerId="ADAL" clId="{23D906C1-C56E-48A5-94F8-851F7C4BB115}" dt="2024-05-11T08:10:50.473" v="53" actId="26606"/>
          <ac:spMkLst>
            <pc:docMk/>
            <pc:sldMk cId="2486703851" sldId="257"/>
            <ac:spMk id="21" creationId="{4E17AA97-89A7-45C1-B813-BFF6C23D79E1}"/>
          </ac:spMkLst>
        </pc:spChg>
        <pc:spChg chg="add del">
          <ac:chgData name="Hoang, Dao Duy" userId="f5fb88f4-259e-4dbc-9454-fae39858e900" providerId="ADAL" clId="{23D906C1-C56E-48A5-94F8-851F7C4BB115}" dt="2024-05-11T08:10:50.473" v="53" actId="26606"/>
          <ac:spMkLst>
            <pc:docMk/>
            <pc:sldMk cId="2486703851" sldId="257"/>
            <ac:spMk id="22" creationId="{A91E908F-EF1E-2FDB-BE4D-3F4C56B2F6B8}"/>
          </ac:spMkLst>
        </pc:spChg>
        <pc:spChg chg="add del">
          <ac:chgData name="Hoang, Dao Duy" userId="f5fb88f4-259e-4dbc-9454-fae39858e900" providerId="ADAL" clId="{23D906C1-C56E-48A5-94F8-851F7C4BB115}" dt="2024-05-11T08:10:51.630" v="55" actId="26606"/>
          <ac:spMkLst>
            <pc:docMk/>
            <pc:sldMk cId="2486703851" sldId="257"/>
            <ac:spMk id="25" creationId="{4E17AA97-89A7-45C1-B813-BFF6C23D79E1}"/>
          </ac:spMkLst>
        </pc:spChg>
        <pc:spChg chg="add del">
          <ac:chgData name="Hoang, Dao Duy" userId="f5fb88f4-259e-4dbc-9454-fae39858e900" providerId="ADAL" clId="{23D906C1-C56E-48A5-94F8-851F7C4BB115}" dt="2024-05-11T08:10:51.630" v="55" actId="26606"/>
          <ac:spMkLst>
            <pc:docMk/>
            <pc:sldMk cId="2486703851" sldId="257"/>
            <ac:spMk id="26" creationId="{33AC4FE1-D370-43A6-96C5-076716BB1E76}"/>
          </ac:spMkLst>
        </pc:spChg>
        <pc:spChg chg="add del">
          <ac:chgData name="Hoang, Dao Duy" userId="f5fb88f4-259e-4dbc-9454-fae39858e900" providerId="ADAL" clId="{23D906C1-C56E-48A5-94F8-851F7C4BB115}" dt="2024-05-11T08:10:51.630" v="55" actId="26606"/>
          <ac:spMkLst>
            <pc:docMk/>
            <pc:sldMk cId="2486703851" sldId="257"/>
            <ac:spMk id="27" creationId="{4A3D569D-D3A6-49CA-A483-291E95DACA14}"/>
          </ac:spMkLst>
        </pc:spChg>
        <pc:spChg chg="add del">
          <ac:chgData name="Hoang, Dao Duy" userId="f5fb88f4-259e-4dbc-9454-fae39858e900" providerId="ADAL" clId="{23D906C1-C56E-48A5-94F8-851F7C4BB115}" dt="2024-05-11T08:10:55.379" v="57" actId="26606"/>
          <ac:spMkLst>
            <pc:docMk/>
            <pc:sldMk cId="2486703851" sldId="257"/>
            <ac:spMk id="30" creationId="{4E17AA97-89A7-45C1-B813-BFF6C23D79E1}"/>
          </ac:spMkLst>
        </pc:spChg>
        <pc:spChg chg="add del">
          <ac:chgData name="Hoang, Dao Duy" userId="f5fb88f4-259e-4dbc-9454-fae39858e900" providerId="ADAL" clId="{23D906C1-C56E-48A5-94F8-851F7C4BB115}" dt="2024-05-11T08:10:55.379" v="57" actId="26606"/>
          <ac:spMkLst>
            <pc:docMk/>
            <pc:sldMk cId="2486703851" sldId="257"/>
            <ac:spMk id="31" creationId="{A91E908F-EF1E-2FDB-BE4D-3F4C56B2F6B8}"/>
          </ac:spMkLst>
        </pc:spChg>
        <pc:spChg chg="add del">
          <ac:chgData name="Hoang, Dao Duy" userId="f5fb88f4-259e-4dbc-9454-fae39858e900" providerId="ADAL" clId="{23D906C1-C56E-48A5-94F8-851F7C4BB115}" dt="2024-05-11T08:10:55.379" v="57" actId="26606"/>
          <ac:spMkLst>
            <pc:docMk/>
            <pc:sldMk cId="2486703851" sldId="257"/>
            <ac:spMk id="32" creationId="{F7A2980E-8F82-6B7D-A838-277407403589}"/>
          </ac:spMkLst>
        </pc:spChg>
        <pc:spChg chg="add del">
          <ac:chgData name="Hoang, Dao Duy" userId="f5fb88f4-259e-4dbc-9454-fae39858e900" providerId="ADAL" clId="{23D906C1-C56E-48A5-94F8-851F7C4BB115}" dt="2024-05-11T08:10:56.448" v="59" actId="26606"/>
          <ac:spMkLst>
            <pc:docMk/>
            <pc:sldMk cId="2486703851" sldId="257"/>
            <ac:spMk id="35" creationId="{F420BC5C-C418-4843-B04B-6918968D0982}"/>
          </ac:spMkLst>
        </pc:spChg>
        <pc:spChg chg="add del">
          <ac:chgData name="Hoang, Dao Duy" userId="f5fb88f4-259e-4dbc-9454-fae39858e900" providerId="ADAL" clId="{23D906C1-C56E-48A5-94F8-851F7C4BB115}" dt="2024-05-11T08:10:56.448" v="59" actId="26606"/>
          <ac:spMkLst>
            <pc:docMk/>
            <pc:sldMk cId="2486703851" sldId="257"/>
            <ac:spMk id="36" creationId="{92BE0106-0C20-465B-A1BE-0BAC2737B1AD}"/>
          </ac:spMkLst>
        </pc:spChg>
        <pc:spChg chg="add del">
          <ac:chgData name="Hoang, Dao Duy" userId="f5fb88f4-259e-4dbc-9454-fae39858e900" providerId="ADAL" clId="{23D906C1-C56E-48A5-94F8-851F7C4BB115}" dt="2024-05-11T08:10:57.511" v="61" actId="26606"/>
          <ac:spMkLst>
            <pc:docMk/>
            <pc:sldMk cId="2486703851" sldId="257"/>
            <ac:spMk id="39" creationId="{4E17AA97-89A7-45C1-B813-BFF6C23D79E1}"/>
          </ac:spMkLst>
        </pc:spChg>
        <pc:spChg chg="add del">
          <ac:chgData name="Hoang, Dao Duy" userId="f5fb88f4-259e-4dbc-9454-fae39858e900" providerId="ADAL" clId="{23D906C1-C56E-48A5-94F8-851F7C4BB115}" dt="2024-05-11T08:10:57.511" v="61" actId="26606"/>
          <ac:spMkLst>
            <pc:docMk/>
            <pc:sldMk cId="2486703851" sldId="257"/>
            <ac:spMk id="40" creationId="{A91E908F-EF1E-2FDB-BE4D-3F4C56B2F6B8}"/>
          </ac:spMkLst>
        </pc:spChg>
        <pc:spChg chg="add del">
          <ac:chgData name="Hoang, Dao Duy" userId="f5fb88f4-259e-4dbc-9454-fae39858e900" providerId="ADAL" clId="{23D906C1-C56E-48A5-94F8-851F7C4BB115}" dt="2024-05-11T08:10:57.511" v="61" actId="26606"/>
          <ac:spMkLst>
            <pc:docMk/>
            <pc:sldMk cId="2486703851" sldId="257"/>
            <ac:spMk id="41" creationId="{F7A2980E-8F82-6B7D-A838-277407403589}"/>
          </ac:spMkLst>
        </pc:spChg>
        <pc:spChg chg="add del">
          <ac:chgData name="Hoang, Dao Duy" userId="f5fb88f4-259e-4dbc-9454-fae39858e900" providerId="ADAL" clId="{23D906C1-C56E-48A5-94F8-851F7C4BB115}" dt="2024-05-11T08:10:58.645" v="63" actId="26606"/>
          <ac:spMkLst>
            <pc:docMk/>
            <pc:sldMk cId="2486703851" sldId="257"/>
            <ac:spMk id="44" creationId="{817D949E-564D-4503-A64E-D22FA3232C29}"/>
          </ac:spMkLst>
        </pc:spChg>
        <pc:spChg chg="add del">
          <ac:chgData name="Hoang, Dao Duy" userId="f5fb88f4-259e-4dbc-9454-fae39858e900" providerId="ADAL" clId="{23D906C1-C56E-48A5-94F8-851F7C4BB115}" dt="2024-05-11T08:10:58.645" v="63" actId="26606"/>
          <ac:spMkLst>
            <pc:docMk/>
            <pc:sldMk cId="2486703851" sldId="257"/>
            <ac:spMk id="45" creationId="{92BE0106-0C20-465B-A1BE-0BAC2737B1AD}"/>
          </ac:spMkLst>
        </pc:spChg>
        <pc:spChg chg="add del">
          <ac:chgData name="Hoang, Dao Duy" userId="f5fb88f4-259e-4dbc-9454-fae39858e900" providerId="ADAL" clId="{23D906C1-C56E-48A5-94F8-851F7C4BB115}" dt="2024-05-11T08:10:58.645" v="63" actId="26606"/>
          <ac:spMkLst>
            <pc:docMk/>
            <pc:sldMk cId="2486703851" sldId="257"/>
            <ac:spMk id="46" creationId="{851808AB-2943-464C-A710-F2A18D869334}"/>
          </ac:spMkLst>
        </pc:spChg>
        <pc:spChg chg="add del">
          <ac:chgData name="Hoang, Dao Duy" userId="f5fb88f4-259e-4dbc-9454-fae39858e900" providerId="ADAL" clId="{23D906C1-C56E-48A5-94F8-851F7C4BB115}" dt="2024-05-11T08:11:00.166" v="65" actId="26606"/>
          <ac:spMkLst>
            <pc:docMk/>
            <pc:sldMk cId="2486703851" sldId="257"/>
            <ac:spMk id="49" creationId="{817D949E-564D-4503-A64E-D22FA3232C29}"/>
          </ac:spMkLst>
        </pc:spChg>
        <pc:spChg chg="add del">
          <ac:chgData name="Hoang, Dao Duy" userId="f5fb88f4-259e-4dbc-9454-fae39858e900" providerId="ADAL" clId="{23D906C1-C56E-48A5-94F8-851F7C4BB115}" dt="2024-05-11T08:11:00.166" v="65" actId="26606"/>
          <ac:spMkLst>
            <pc:docMk/>
            <pc:sldMk cId="2486703851" sldId="257"/>
            <ac:spMk id="50" creationId="{2C8EEB27-9249-8B3A-C8C2-18F9DC480810}"/>
          </ac:spMkLst>
        </pc:spChg>
        <pc:spChg chg="add del">
          <ac:chgData name="Hoang, Dao Duy" userId="f5fb88f4-259e-4dbc-9454-fae39858e900" providerId="ADAL" clId="{23D906C1-C56E-48A5-94F8-851F7C4BB115}" dt="2024-05-11T08:11:00.166" v="65" actId="26606"/>
          <ac:spMkLst>
            <pc:docMk/>
            <pc:sldMk cId="2486703851" sldId="257"/>
            <ac:spMk id="51" creationId="{18482CAC-96FF-EBE5-E97D-0BE2B8A51E3F}"/>
          </ac:spMkLst>
        </pc:spChg>
        <pc:spChg chg="add del">
          <ac:chgData name="Hoang, Dao Duy" userId="f5fb88f4-259e-4dbc-9454-fae39858e900" providerId="ADAL" clId="{23D906C1-C56E-48A5-94F8-851F7C4BB115}" dt="2024-05-11T08:11:01.410" v="67" actId="26606"/>
          <ac:spMkLst>
            <pc:docMk/>
            <pc:sldMk cId="2486703851" sldId="257"/>
            <ac:spMk id="54" creationId="{42C91D93-014B-66D5-D263-730212C94315}"/>
          </ac:spMkLst>
        </pc:spChg>
        <pc:spChg chg="add del">
          <ac:chgData name="Hoang, Dao Duy" userId="f5fb88f4-259e-4dbc-9454-fae39858e900" providerId="ADAL" clId="{23D906C1-C56E-48A5-94F8-851F7C4BB115}" dt="2024-05-11T08:11:01.410" v="67" actId="26606"/>
          <ac:spMkLst>
            <pc:docMk/>
            <pc:sldMk cId="2486703851" sldId="257"/>
            <ac:spMk id="56" creationId="{9568B8C9-6702-8441-0D92-220DE92C8861}"/>
          </ac:spMkLst>
        </pc:spChg>
        <pc:spChg chg="add del">
          <ac:chgData name="Hoang, Dao Duy" userId="f5fb88f4-259e-4dbc-9454-fae39858e900" providerId="ADAL" clId="{23D906C1-C56E-48A5-94F8-851F7C4BB115}" dt="2024-05-11T08:11:03.358" v="69" actId="26606"/>
          <ac:spMkLst>
            <pc:docMk/>
            <pc:sldMk cId="2486703851" sldId="257"/>
            <ac:spMk id="58" creationId="{42C91D93-014B-66D5-D263-730212C94315}"/>
          </ac:spMkLst>
        </pc:spChg>
        <pc:spChg chg="add del">
          <ac:chgData name="Hoang, Dao Duy" userId="f5fb88f4-259e-4dbc-9454-fae39858e900" providerId="ADAL" clId="{23D906C1-C56E-48A5-94F8-851F7C4BB115}" dt="2024-05-11T08:11:03.358" v="69" actId="26606"/>
          <ac:spMkLst>
            <pc:docMk/>
            <pc:sldMk cId="2486703851" sldId="257"/>
            <ac:spMk id="60" creationId="{9568B8C9-6702-8441-0D92-220DE92C8861}"/>
          </ac:spMkLst>
        </pc:spChg>
        <pc:spChg chg="add">
          <ac:chgData name="Hoang, Dao Duy" userId="f5fb88f4-259e-4dbc-9454-fae39858e900" providerId="ADAL" clId="{23D906C1-C56E-48A5-94F8-851F7C4BB115}" dt="2024-05-11T08:11:03.372" v="70" actId="26606"/>
          <ac:spMkLst>
            <pc:docMk/>
            <pc:sldMk cId="2486703851" sldId="257"/>
            <ac:spMk id="62" creationId="{4E17AA97-89A7-45C1-B813-BFF6C23D79E1}"/>
          </ac:spMkLst>
        </pc:spChg>
        <pc:spChg chg="add">
          <ac:chgData name="Hoang, Dao Duy" userId="f5fb88f4-259e-4dbc-9454-fae39858e900" providerId="ADAL" clId="{23D906C1-C56E-48A5-94F8-851F7C4BB115}" dt="2024-05-11T08:11:03.372" v="70" actId="26606"/>
          <ac:spMkLst>
            <pc:docMk/>
            <pc:sldMk cId="2486703851" sldId="257"/>
            <ac:spMk id="63" creationId="{A91E908F-EF1E-2FDB-BE4D-3F4C56B2F6B8}"/>
          </ac:spMkLst>
        </pc:spChg>
        <pc:spChg chg="add">
          <ac:chgData name="Hoang, Dao Duy" userId="f5fb88f4-259e-4dbc-9454-fae39858e900" providerId="ADAL" clId="{23D906C1-C56E-48A5-94F8-851F7C4BB115}" dt="2024-05-11T08:11:03.372" v="70" actId="26606"/>
          <ac:spMkLst>
            <pc:docMk/>
            <pc:sldMk cId="2486703851" sldId="257"/>
            <ac:spMk id="64" creationId="{F7A2980E-8F82-6B7D-A838-277407403589}"/>
          </ac:spMkLst>
        </pc:spChg>
        <pc:graphicFrameChg chg="add del">
          <ac:chgData name="Hoang, Dao Duy" userId="f5fb88f4-259e-4dbc-9454-fae39858e900" providerId="ADAL" clId="{23D906C1-C56E-48A5-94F8-851F7C4BB115}" dt="2024-05-11T08:10:46.963" v="51" actId="26606"/>
          <ac:graphicFrameMkLst>
            <pc:docMk/>
            <pc:sldMk cId="2486703851" sldId="257"/>
            <ac:graphicFrameMk id="12" creationId="{1D5F2AF6-62BC-59D7-D323-328BF30C9C7B}"/>
          </ac:graphicFrameMkLst>
        </pc:graphicFrameChg>
        <pc:graphicFrameChg chg="add del">
          <ac:chgData name="Hoang, Dao Duy" userId="f5fb88f4-259e-4dbc-9454-fae39858e900" providerId="ADAL" clId="{23D906C1-C56E-48A5-94F8-851F7C4BB115}" dt="2024-05-11T08:10:50.473" v="53" actId="26606"/>
          <ac:graphicFrameMkLst>
            <pc:docMk/>
            <pc:sldMk cId="2486703851" sldId="257"/>
            <ac:graphicFrameMk id="23" creationId="{060C4846-5C1F-D02F-4A59-B070DF5E7B91}"/>
          </ac:graphicFrameMkLst>
        </pc:graphicFrameChg>
        <pc:graphicFrameChg chg="add del">
          <ac:chgData name="Hoang, Dao Duy" userId="f5fb88f4-259e-4dbc-9454-fae39858e900" providerId="ADAL" clId="{23D906C1-C56E-48A5-94F8-851F7C4BB115}" dt="2024-05-11T08:10:51.630" v="55" actId="26606"/>
          <ac:graphicFrameMkLst>
            <pc:docMk/>
            <pc:sldMk cId="2486703851" sldId="257"/>
            <ac:graphicFrameMk id="28" creationId="{ED0CCBA3-9AC8-C341-E17A-140756D4B525}"/>
          </ac:graphicFrameMkLst>
        </pc:graphicFrameChg>
        <pc:graphicFrameChg chg="add del">
          <ac:chgData name="Hoang, Dao Duy" userId="f5fb88f4-259e-4dbc-9454-fae39858e900" providerId="ADAL" clId="{23D906C1-C56E-48A5-94F8-851F7C4BB115}" dt="2024-05-11T08:10:55.379" v="57" actId="26606"/>
          <ac:graphicFrameMkLst>
            <pc:docMk/>
            <pc:sldMk cId="2486703851" sldId="257"/>
            <ac:graphicFrameMk id="33" creationId="{193B4EB3-5736-8916-1968-A6A83601E004}"/>
          </ac:graphicFrameMkLst>
        </pc:graphicFrameChg>
        <pc:graphicFrameChg chg="add del">
          <ac:chgData name="Hoang, Dao Duy" userId="f5fb88f4-259e-4dbc-9454-fae39858e900" providerId="ADAL" clId="{23D906C1-C56E-48A5-94F8-851F7C4BB115}" dt="2024-05-11T08:10:56.448" v="59" actId="26606"/>
          <ac:graphicFrameMkLst>
            <pc:docMk/>
            <pc:sldMk cId="2486703851" sldId="257"/>
            <ac:graphicFrameMk id="37" creationId="{27EC88D7-2F7D-9FF0-8365-91455AA18426}"/>
          </ac:graphicFrameMkLst>
        </pc:graphicFrameChg>
        <pc:graphicFrameChg chg="add del">
          <ac:chgData name="Hoang, Dao Duy" userId="f5fb88f4-259e-4dbc-9454-fae39858e900" providerId="ADAL" clId="{23D906C1-C56E-48A5-94F8-851F7C4BB115}" dt="2024-05-11T08:10:57.511" v="61" actId="26606"/>
          <ac:graphicFrameMkLst>
            <pc:docMk/>
            <pc:sldMk cId="2486703851" sldId="257"/>
            <ac:graphicFrameMk id="42" creationId="{193B4EB3-5736-8916-1968-A6A83601E004}"/>
          </ac:graphicFrameMkLst>
        </pc:graphicFrameChg>
        <pc:graphicFrameChg chg="add del">
          <ac:chgData name="Hoang, Dao Duy" userId="f5fb88f4-259e-4dbc-9454-fae39858e900" providerId="ADAL" clId="{23D906C1-C56E-48A5-94F8-851F7C4BB115}" dt="2024-05-11T08:10:58.645" v="63" actId="26606"/>
          <ac:graphicFrameMkLst>
            <pc:docMk/>
            <pc:sldMk cId="2486703851" sldId="257"/>
            <ac:graphicFrameMk id="47" creationId="{4CF9B7E9-618C-3F97-A021-5A11B71F3A15}"/>
          </ac:graphicFrameMkLst>
        </pc:graphicFrameChg>
        <pc:graphicFrameChg chg="add del">
          <ac:chgData name="Hoang, Dao Duy" userId="f5fb88f4-259e-4dbc-9454-fae39858e900" providerId="ADAL" clId="{23D906C1-C56E-48A5-94F8-851F7C4BB115}" dt="2024-05-11T08:11:00.166" v="65" actId="26606"/>
          <ac:graphicFrameMkLst>
            <pc:docMk/>
            <pc:sldMk cId="2486703851" sldId="257"/>
            <ac:graphicFrameMk id="52" creationId="{D95AB360-0DCC-06C1-3F27-7499CA8D114D}"/>
          </ac:graphicFrameMkLst>
        </pc:graphicFrameChg>
        <pc:graphicFrameChg chg="add del">
          <ac:chgData name="Hoang, Dao Duy" userId="f5fb88f4-259e-4dbc-9454-fae39858e900" providerId="ADAL" clId="{23D906C1-C56E-48A5-94F8-851F7C4BB115}" dt="2024-05-11T08:11:01.410" v="67" actId="26606"/>
          <ac:graphicFrameMkLst>
            <pc:docMk/>
            <pc:sldMk cId="2486703851" sldId="257"/>
            <ac:graphicFrameMk id="55" creationId="{354F1AEE-99E4-A8BA-9859-495E6C17E230}"/>
          </ac:graphicFrameMkLst>
        </pc:graphicFrameChg>
        <pc:graphicFrameChg chg="add del">
          <ac:chgData name="Hoang, Dao Duy" userId="f5fb88f4-259e-4dbc-9454-fae39858e900" providerId="ADAL" clId="{23D906C1-C56E-48A5-94F8-851F7C4BB115}" dt="2024-05-11T08:11:03.358" v="69" actId="26606"/>
          <ac:graphicFrameMkLst>
            <pc:docMk/>
            <pc:sldMk cId="2486703851" sldId="257"/>
            <ac:graphicFrameMk id="59" creationId="{2BD118D6-C79E-81C3-4A2F-65FB61761F9D}"/>
          </ac:graphicFrameMkLst>
        </pc:graphicFrameChg>
        <pc:graphicFrameChg chg="add">
          <ac:chgData name="Hoang, Dao Duy" userId="f5fb88f4-259e-4dbc-9454-fae39858e900" providerId="ADAL" clId="{23D906C1-C56E-48A5-94F8-851F7C4BB115}" dt="2024-05-11T08:11:03.372" v="70" actId="26606"/>
          <ac:graphicFrameMkLst>
            <pc:docMk/>
            <pc:sldMk cId="2486703851" sldId="257"/>
            <ac:graphicFrameMk id="65" creationId="{060C4846-5C1F-D02F-4A59-B070DF5E7B91}"/>
          </ac:graphicFrameMkLst>
        </pc:graphicFrameChg>
      </pc:sldChg>
      <pc:sldChg chg="modSp mod">
        <pc:chgData name="Hoang, Dao Duy" userId="f5fb88f4-259e-4dbc-9454-fae39858e900" providerId="ADAL" clId="{23D906C1-C56E-48A5-94F8-851F7C4BB115}" dt="2024-05-11T07:57:27.343" v="9" actId="13926"/>
        <pc:sldMkLst>
          <pc:docMk/>
          <pc:sldMk cId="1956045139" sldId="258"/>
        </pc:sldMkLst>
        <pc:spChg chg="mod">
          <ac:chgData name="Hoang, Dao Duy" userId="f5fb88f4-259e-4dbc-9454-fae39858e900" providerId="ADAL" clId="{23D906C1-C56E-48A5-94F8-851F7C4BB115}" dt="2024-05-11T07:57:27.343" v="9" actId="13926"/>
          <ac:spMkLst>
            <pc:docMk/>
            <pc:sldMk cId="1956045139" sldId="258"/>
            <ac:spMk id="4" creationId="{13E7C68B-85B0-F010-9A3E-AE8DF8B8BD28}"/>
          </ac:spMkLst>
        </pc:spChg>
      </pc:sldChg>
      <pc:sldChg chg="addSp delSp modSp mod">
        <pc:chgData name="Hoang, Dao Duy" userId="f5fb88f4-259e-4dbc-9454-fae39858e900" providerId="ADAL" clId="{23D906C1-C56E-48A5-94F8-851F7C4BB115}" dt="2024-05-11T08:13:58.585" v="95" actId="1076"/>
        <pc:sldMkLst>
          <pc:docMk/>
          <pc:sldMk cId="2408713739" sldId="262"/>
        </pc:sldMkLst>
        <pc:spChg chg="mod">
          <ac:chgData name="Hoang, Dao Duy" userId="f5fb88f4-259e-4dbc-9454-fae39858e900" providerId="ADAL" clId="{23D906C1-C56E-48A5-94F8-851F7C4BB115}" dt="2024-05-11T08:11:33.483" v="71" actId="26606"/>
          <ac:spMkLst>
            <pc:docMk/>
            <pc:sldMk cId="2408713739" sldId="262"/>
            <ac:spMk id="2" creationId="{89FCACDC-EB0A-E26D-BB5F-1E4A73A451BE}"/>
          </ac:spMkLst>
        </pc:spChg>
        <pc:spChg chg="del">
          <ac:chgData name="Hoang, Dao Duy" userId="f5fb88f4-259e-4dbc-9454-fae39858e900" providerId="ADAL" clId="{23D906C1-C56E-48A5-94F8-851F7C4BB115}" dt="2024-05-11T08:11:33.483" v="71" actId="26606"/>
          <ac:spMkLst>
            <pc:docMk/>
            <pc:sldMk cId="2408713739" sldId="262"/>
            <ac:spMk id="10" creationId="{ADE57300-C7FF-4578-99A0-42B0295B123C}"/>
          </ac:spMkLst>
        </pc:spChg>
        <pc:spChg chg="del">
          <ac:chgData name="Hoang, Dao Duy" userId="f5fb88f4-259e-4dbc-9454-fae39858e900" providerId="ADAL" clId="{23D906C1-C56E-48A5-94F8-851F7C4BB115}" dt="2024-05-11T08:11:33.483" v="71" actId="26606"/>
          <ac:spMkLst>
            <pc:docMk/>
            <pc:sldMk cId="2408713739" sldId="262"/>
            <ac:spMk id="12" creationId="{DB8F8250-7A81-4A19-87AD-FFB2CE4E39A5}"/>
          </ac:spMkLst>
        </pc:spChg>
        <pc:spChg chg="del">
          <ac:chgData name="Hoang, Dao Duy" userId="f5fb88f4-259e-4dbc-9454-fae39858e900" providerId="ADAL" clId="{23D906C1-C56E-48A5-94F8-851F7C4BB115}" dt="2024-05-11T08:11:33.483" v="71" actId="26606"/>
          <ac:spMkLst>
            <pc:docMk/>
            <pc:sldMk cId="2408713739" sldId="262"/>
            <ac:spMk id="14" creationId="{F3FF94B3-6D3E-44FE-BB02-A9027C0003C7}"/>
          </ac:spMkLst>
        </pc:spChg>
        <pc:spChg chg="del">
          <ac:chgData name="Hoang, Dao Duy" userId="f5fb88f4-259e-4dbc-9454-fae39858e900" providerId="ADAL" clId="{23D906C1-C56E-48A5-94F8-851F7C4BB115}" dt="2024-05-11T08:11:33.483" v="71" actId="26606"/>
          <ac:spMkLst>
            <pc:docMk/>
            <pc:sldMk cId="2408713739" sldId="262"/>
            <ac:spMk id="16" creationId="{FAF3766F-DEF3-4802-BB0D-7A18EDD9704F}"/>
          </ac:spMkLst>
        </pc:spChg>
        <pc:spChg chg="del">
          <ac:chgData name="Hoang, Dao Duy" userId="f5fb88f4-259e-4dbc-9454-fae39858e900" providerId="ADAL" clId="{23D906C1-C56E-48A5-94F8-851F7C4BB115}" dt="2024-05-11T08:11:33.483" v="71" actId="26606"/>
          <ac:spMkLst>
            <pc:docMk/>
            <pc:sldMk cId="2408713739" sldId="262"/>
            <ac:spMk id="18" creationId="{81F0C179-4DBF-6AB9-CD0B-9224A0C885A4}"/>
          </ac:spMkLst>
        </pc:spChg>
        <pc:spChg chg="add del">
          <ac:chgData name="Hoang, Dao Duy" userId="f5fb88f4-259e-4dbc-9454-fae39858e900" providerId="ADAL" clId="{23D906C1-C56E-48A5-94F8-851F7C4BB115}" dt="2024-05-11T08:12:11.051" v="72" actId="931"/>
          <ac:spMkLst>
            <pc:docMk/>
            <pc:sldMk cId="2408713739" sldId="262"/>
            <ac:spMk id="23" creationId="{DB4713C1-F003-DBB6-987C-53470CDAF77E}"/>
          </ac:spMkLst>
        </pc:spChg>
        <pc:spChg chg="add">
          <ac:chgData name="Hoang, Dao Duy" userId="f5fb88f4-259e-4dbc-9454-fae39858e900" providerId="ADAL" clId="{23D906C1-C56E-48A5-94F8-851F7C4BB115}" dt="2024-05-11T08:11:33.483" v="71" actId="26606"/>
          <ac:spMkLst>
            <pc:docMk/>
            <pc:sldMk cId="2408713739" sldId="262"/>
            <ac:spMk id="26" creationId="{9E10BDB4-64F2-477D-A03B-9F8352D5E02E}"/>
          </ac:spMkLst>
        </pc:spChg>
        <pc:spChg chg="add">
          <ac:chgData name="Hoang, Dao Duy" userId="f5fb88f4-259e-4dbc-9454-fae39858e900" providerId="ADAL" clId="{23D906C1-C56E-48A5-94F8-851F7C4BB115}" dt="2024-05-11T08:11:33.483" v="71" actId="26606"/>
          <ac:spMkLst>
            <pc:docMk/>
            <pc:sldMk cId="2408713739" sldId="262"/>
            <ac:spMk id="28" creationId="{887F59F2-5FBC-40CD-AD35-376AECE49EA6}"/>
          </ac:spMkLst>
        </pc:spChg>
        <pc:graphicFrameChg chg="del mod modGraphic">
          <ac:chgData name="Hoang, Dao Duy" userId="f5fb88f4-259e-4dbc-9454-fae39858e900" providerId="ADAL" clId="{23D906C1-C56E-48A5-94F8-851F7C4BB115}" dt="2024-05-11T08:11:33.483" v="71" actId="26606"/>
          <ac:graphicFrameMkLst>
            <pc:docMk/>
            <pc:sldMk cId="2408713739" sldId="262"/>
            <ac:graphicFrameMk id="5" creationId="{8AE2EB71-52BC-4EE3-AEED-934CFDC41C54}"/>
          </ac:graphicFrameMkLst>
        </pc:graphicFrameChg>
        <pc:graphicFrameChg chg="add">
          <ac:chgData name="Hoang, Dao Duy" userId="f5fb88f4-259e-4dbc-9454-fae39858e900" providerId="ADAL" clId="{23D906C1-C56E-48A5-94F8-851F7C4BB115}" dt="2024-05-11T08:11:33.483" v="71" actId="26606"/>
          <ac:graphicFrameMkLst>
            <pc:docMk/>
            <pc:sldMk cId="2408713739" sldId="262"/>
            <ac:graphicFrameMk id="21" creationId="{8AE2EB71-52BC-4EE3-AEED-934CFDC41C54}"/>
          </ac:graphicFrameMkLst>
        </pc:graphicFrameChg>
        <pc:picChg chg="add mod modCrop">
          <ac:chgData name="Hoang, Dao Duy" userId="f5fb88f4-259e-4dbc-9454-fae39858e900" providerId="ADAL" clId="{23D906C1-C56E-48A5-94F8-851F7C4BB115}" dt="2024-05-11T08:13:58.585" v="95" actId="1076"/>
          <ac:picMkLst>
            <pc:docMk/>
            <pc:sldMk cId="2408713739" sldId="262"/>
            <ac:picMk id="4" creationId="{FA597DB6-1AAC-67F3-BA3D-FA32C919CEAE}"/>
          </ac:picMkLst>
        </pc:picChg>
      </pc:sldChg>
      <pc:sldChg chg="modSp mod">
        <pc:chgData name="Hoang, Dao Duy" userId="f5fb88f4-259e-4dbc-9454-fae39858e900" providerId="ADAL" clId="{23D906C1-C56E-48A5-94F8-851F7C4BB115}" dt="2024-05-11T07:59:39.884" v="30" actId="20577"/>
        <pc:sldMkLst>
          <pc:docMk/>
          <pc:sldMk cId="45976876" sldId="263"/>
        </pc:sldMkLst>
        <pc:spChg chg="mod">
          <ac:chgData name="Hoang, Dao Duy" userId="f5fb88f4-259e-4dbc-9454-fae39858e900" providerId="ADAL" clId="{23D906C1-C56E-48A5-94F8-851F7C4BB115}" dt="2024-05-11T07:59:32.013" v="25" actId="20577"/>
          <ac:spMkLst>
            <pc:docMk/>
            <pc:sldMk cId="45976876" sldId="263"/>
            <ac:spMk id="2" creationId="{8F0FD231-0328-0F65-7546-285179E725A7}"/>
          </ac:spMkLst>
        </pc:spChg>
        <pc:spChg chg="mod">
          <ac:chgData name="Hoang, Dao Duy" userId="f5fb88f4-259e-4dbc-9454-fae39858e900" providerId="ADAL" clId="{23D906C1-C56E-48A5-94F8-851F7C4BB115}" dt="2024-05-11T07:59:39.884" v="30" actId="20577"/>
          <ac:spMkLst>
            <pc:docMk/>
            <pc:sldMk cId="45976876" sldId="263"/>
            <ac:spMk id="4" creationId="{2EBE3729-CC1C-2964-0E1A-141565814990}"/>
          </ac:spMkLst>
        </pc:spChg>
      </pc:sldChg>
      <pc:sldChg chg="addSp delSp modSp mod">
        <pc:chgData name="Hoang, Dao Duy" userId="f5fb88f4-259e-4dbc-9454-fae39858e900" providerId="ADAL" clId="{23D906C1-C56E-48A5-94F8-851F7C4BB115}" dt="2024-05-11T08:12:53.783" v="87" actId="26606"/>
        <pc:sldMkLst>
          <pc:docMk/>
          <pc:sldMk cId="2667563559" sldId="264"/>
        </pc:sldMkLst>
        <pc:spChg chg="mod">
          <ac:chgData name="Hoang, Dao Duy" userId="f5fb88f4-259e-4dbc-9454-fae39858e900" providerId="ADAL" clId="{23D906C1-C56E-48A5-94F8-851F7C4BB115}" dt="2024-05-11T08:12:53.771" v="86" actId="26606"/>
          <ac:spMkLst>
            <pc:docMk/>
            <pc:sldMk cId="2667563559" sldId="264"/>
            <ac:spMk id="2" creationId="{F4897ACD-0653-84F7-1CA7-91F0C2875D87}"/>
          </ac:spMkLst>
        </pc:spChg>
        <pc:spChg chg="add del mod">
          <ac:chgData name="Hoang, Dao Duy" userId="f5fb88f4-259e-4dbc-9454-fae39858e900" providerId="ADAL" clId="{23D906C1-C56E-48A5-94F8-851F7C4BB115}" dt="2024-05-11T08:12:53.783" v="87" actId="26606"/>
          <ac:spMkLst>
            <pc:docMk/>
            <pc:sldMk cId="2667563559" sldId="264"/>
            <ac:spMk id="4" creationId="{0AC728BC-DFA6-240E-4DAB-26F0CAFC2764}"/>
          </ac:spMkLst>
        </pc:spChg>
        <pc:spChg chg="add del">
          <ac:chgData name="Hoang, Dao Duy" userId="f5fb88f4-259e-4dbc-9454-fae39858e900" providerId="ADAL" clId="{23D906C1-C56E-48A5-94F8-851F7C4BB115}" dt="2024-05-11T08:12:53.783" v="87" actId="26606"/>
          <ac:spMkLst>
            <pc:docMk/>
            <pc:sldMk cId="2667563559" sldId="264"/>
            <ac:spMk id="10" creationId="{ADE57300-C7FF-4578-99A0-42B0295B123C}"/>
          </ac:spMkLst>
        </pc:spChg>
        <pc:spChg chg="add del">
          <ac:chgData name="Hoang, Dao Duy" userId="f5fb88f4-259e-4dbc-9454-fae39858e900" providerId="ADAL" clId="{23D906C1-C56E-48A5-94F8-851F7C4BB115}" dt="2024-05-11T08:12:53.783" v="87" actId="26606"/>
          <ac:spMkLst>
            <pc:docMk/>
            <pc:sldMk cId="2667563559" sldId="264"/>
            <ac:spMk id="12" creationId="{DB8F8250-7A81-4A19-87AD-FFB2CE4E39A5}"/>
          </ac:spMkLst>
        </pc:spChg>
        <pc:spChg chg="add del">
          <ac:chgData name="Hoang, Dao Duy" userId="f5fb88f4-259e-4dbc-9454-fae39858e900" providerId="ADAL" clId="{23D906C1-C56E-48A5-94F8-851F7C4BB115}" dt="2024-05-11T08:12:53.783" v="87" actId="26606"/>
          <ac:spMkLst>
            <pc:docMk/>
            <pc:sldMk cId="2667563559" sldId="264"/>
            <ac:spMk id="14" creationId="{4C32CD27-7027-AB2B-38F1-71C08EB84030}"/>
          </ac:spMkLst>
        </pc:spChg>
        <pc:spChg chg="add del">
          <ac:chgData name="Hoang, Dao Duy" userId="f5fb88f4-259e-4dbc-9454-fae39858e900" providerId="ADAL" clId="{23D906C1-C56E-48A5-94F8-851F7C4BB115}" dt="2024-05-11T08:12:53.783" v="87" actId="26606"/>
          <ac:spMkLst>
            <pc:docMk/>
            <pc:sldMk cId="2667563559" sldId="264"/>
            <ac:spMk id="16" creationId="{C6DD38CD-CFFE-4ABA-3DC8-01ED90559EBE}"/>
          </ac:spMkLst>
        </pc:spChg>
        <pc:spChg chg="add del">
          <ac:chgData name="Hoang, Dao Duy" userId="f5fb88f4-259e-4dbc-9454-fae39858e900" providerId="ADAL" clId="{23D906C1-C56E-48A5-94F8-851F7C4BB115}" dt="2024-05-11T08:12:50.150" v="78" actId="26606"/>
          <ac:spMkLst>
            <pc:docMk/>
            <pc:sldMk cId="2667563559" sldId="264"/>
            <ac:spMk id="20" creationId="{0AC728BC-DFA6-240E-4DAB-26F0CAFC2764}"/>
          </ac:spMkLst>
        </pc:spChg>
        <pc:spChg chg="add del">
          <ac:chgData name="Hoang, Dao Duy" userId="f5fb88f4-259e-4dbc-9454-fae39858e900" providerId="ADAL" clId="{23D906C1-C56E-48A5-94F8-851F7C4BB115}" dt="2024-05-11T08:12:50.150" v="78" actId="26606"/>
          <ac:spMkLst>
            <pc:docMk/>
            <pc:sldMk cId="2667563559" sldId="264"/>
            <ac:spMk id="21" creationId="{ADE57300-C7FF-4578-99A0-42B0295B123C}"/>
          </ac:spMkLst>
        </pc:spChg>
        <pc:spChg chg="add del">
          <ac:chgData name="Hoang, Dao Duy" userId="f5fb88f4-259e-4dbc-9454-fae39858e900" providerId="ADAL" clId="{23D906C1-C56E-48A5-94F8-851F7C4BB115}" dt="2024-05-11T08:12:50.150" v="78" actId="26606"/>
          <ac:spMkLst>
            <pc:docMk/>
            <pc:sldMk cId="2667563559" sldId="264"/>
            <ac:spMk id="23" creationId="{DB8F8250-7A81-4A19-87AD-FFB2CE4E39A5}"/>
          </ac:spMkLst>
        </pc:spChg>
        <pc:spChg chg="add del">
          <ac:chgData name="Hoang, Dao Duy" userId="f5fb88f4-259e-4dbc-9454-fae39858e900" providerId="ADAL" clId="{23D906C1-C56E-48A5-94F8-851F7C4BB115}" dt="2024-05-11T08:12:50.150" v="78" actId="26606"/>
          <ac:spMkLst>
            <pc:docMk/>
            <pc:sldMk cId="2667563559" sldId="264"/>
            <ac:spMk id="25" creationId="{4C32CD27-7027-AB2B-38F1-71C08EB84030}"/>
          </ac:spMkLst>
        </pc:spChg>
        <pc:spChg chg="add del">
          <ac:chgData name="Hoang, Dao Duy" userId="f5fb88f4-259e-4dbc-9454-fae39858e900" providerId="ADAL" clId="{23D906C1-C56E-48A5-94F8-851F7C4BB115}" dt="2024-05-11T08:12:50.150" v="78" actId="26606"/>
          <ac:spMkLst>
            <pc:docMk/>
            <pc:sldMk cId="2667563559" sldId="264"/>
            <ac:spMk id="27" creationId="{C6DD38CD-CFFE-4ABA-3DC8-01ED90559EBE}"/>
          </ac:spMkLst>
        </pc:spChg>
        <pc:spChg chg="add del">
          <ac:chgData name="Hoang, Dao Duy" userId="f5fb88f4-259e-4dbc-9454-fae39858e900" providerId="ADAL" clId="{23D906C1-C56E-48A5-94F8-851F7C4BB115}" dt="2024-05-11T08:12:50.772" v="80" actId="26606"/>
          <ac:spMkLst>
            <pc:docMk/>
            <pc:sldMk cId="2667563559" sldId="264"/>
            <ac:spMk id="29" creationId="{ADE57300-C7FF-4578-99A0-42B0295B123C}"/>
          </ac:spMkLst>
        </pc:spChg>
        <pc:spChg chg="add del">
          <ac:chgData name="Hoang, Dao Duy" userId="f5fb88f4-259e-4dbc-9454-fae39858e900" providerId="ADAL" clId="{23D906C1-C56E-48A5-94F8-851F7C4BB115}" dt="2024-05-11T08:12:50.772" v="80" actId="26606"/>
          <ac:spMkLst>
            <pc:docMk/>
            <pc:sldMk cId="2667563559" sldId="264"/>
            <ac:spMk id="30" creationId="{DB8F8250-7A81-4A19-87AD-FFB2CE4E39A5}"/>
          </ac:spMkLst>
        </pc:spChg>
        <pc:spChg chg="add del">
          <ac:chgData name="Hoang, Dao Duy" userId="f5fb88f4-259e-4dbc-9454-fae39858e900" providerId="ADAL" clId="{23D906C1-C56E-48A5-94F8-851F7C4BB115}" dt="2024-05-11T08:12:50.772" v="80" actId="26606"/>
          <ac:spMkLst>
            <pc:docMk/>
            <pc:sldMk cId="2667563559" sldId="264"/>
            <ac:spMk id="31" creationId="{9EE42DCE-4A4F-44C4-84E5-261B3BEEF1DA}"/>
          </ac:spMkLst>
        </pc:spChg>
        <pc:spChg chg="add del">
          <ac:chgData name="Hoang, Dao Duy" userId="f5fb88f4-259e-4dbc-9454-fae39858e900" providerId="ADAL" clId="{23D906C1-C56E-48A5-94F8-851F7C4BB115}" dt="2024-05-11T08:12:50.772" v="80" actId="26606"/>
          <ac:spMkLst>
            <pc:docMk/>
            <pc:sldMk cId="2667563559" sldId="264"/>
            <ac:spMk id="32" creationId="{0AC728BC-DFA6-240E-4DAB-26F0CAFC2764}"/>
          </ac:spMkLst>
        </pc:spChg>
        <pc:spChg chg="add del">
          <ac:chgData name="Hoang, Dao Duy" userId="f5fb88f4-259e-4dbc-9454-fae39858e900" providerId="ADAL" clId="{23D906C1-C56E-48A5-94F8-851F7C4BB115}" dt="2024-05-11T08:12:50.772" v="80" actId="26606"/>
          <ac:spMkLst>
            <pc:docMk/>
            <pc:sldMk cId="2667563559" sldId="264"/>
            <ac:spMk id="33" creationId="{887F59F2-5FBC-40CD-AD35-376AECE49EA6}"/>
          </ac:spMkLst>
        </pc:spChg>
        <pc:spChg chg="add del">
          <ac:chgData name="Hoang, Dao Duy" userId="f5fb88f4-259e-4dbc-9454-fae39858e900" providerId="ADAL" clId="{23D906C1-C56E-48A5-94F8-851F7C4BB115}" dt="2024-05-11T08:12:52.171" v="82" actId="26606"/>
          <ac:spMkLst>
            <pc:docMk/>
            <pc:sldMk cId="2667563559" sldId="264"/>
            <ac:spMk id="35" creationId="{ADE57300-C7FF-4578-99A0-42B0295B123C}"/>
          </ac:spMkLst>
        </pc:spChg>
        <pc:spChg chg="add del">
          <ac:chgData name="Hoang, Dao Duy" userId="f5fb88f4-259e-4dbc-9454-fae39858e900" providerId="ADAL" clId="{23D906C1-C56E-48A5-94F8-851F7C4BB115}" dt="2024-05-11T08:12:52.171" v="82" actId="26606"/>
          <ac:spMkLst>
            <pc:docMk/>
            <pc:sldMk cId="2667563559" sldId="264"/>
            <ac:spMk id="36" creationId="{DB8F8250-7A81-4A19-87AD-FFB2CE4E39A5}"/>
          </ac:spMkLst>
        </pc:spChg>
        <pc:spChg chg="add del">
          <ac:chgData name="Hoang, Dao Duy" userId="f5fb88f4-259e-4dbc-9454-fae39858e900" providerId="ADAL" clId="{23D906C1-C56E-48A5-94F8-851F7C4BB115}" dt="2024-05-11T08:12:52.171" v="82" actId="26606"/>
          <ac:spMkLst>
            <pc:docMk/>
            <pc:sldMk cId="2667563559" sldId="264"/>
            <ac:spMk id="37" creationId="{4065D9BE-A58D-6E8A-D4A2-5056F3C5E9CA}"/>
          </ac:spMkLst>
        </pc:spChg>
        <pc:spChg chg="add del">
          <ac:chgData name="Hoang, Dao Duy" userId="f5fb88f4-259e-4dbc-9454-fae39858e900" providerId="ADAL" clId="{23D906C1-C56E-48A5-94F8-851F7C4BB115}" dt="2024-05-11T08:12:52.171" v="82" actId="26606"/>
          <ac:spMkLst>
            <pc:docMk/>
            <pc:sldMk cId="2667563559" sldId="264"/>
            <ac:spMk id="38" creationId="{0AC728BC-DFA6-240E-4DAB-26F0CAFC2764}"/>
          </ac:spMkLst>
        </pc:spChg>
        <pc:spChg chg="add del">
          <ac:chgData name="Hoang, Dao Duy" userId="f5fb88f4-259e-4dbc-9454-fae39858e900" providerId="ADAL" clId="{23D906C1-C56E-48A5-94F8-851F7C4BB115}" dt="2024-05-11T08:12:52.171" v="82" actId="26606"/>
          <ac:spMkLst>
            <pc:docMk/>
            <pc:sldMk cId="2667563559" sldId="264"/>
            <ac:spMk id="39" creationId="{A745E793-BC99-8991-71CD-53FFBB6A8F69}"/>
          </ac:spMkLst>
        </pc:spChg>
        <pc:spChg chg="add del">
          <ac:chgData name="Hoang, Dao Duy" userId="f5fb88f4-259e-4dbc-9454-fae39858e900" providerId="ADAL" clId="{23D906C1-C56E-48A5-94F8-851F7C4BB115}" dt="2024-05-11T08:12:53.063" v="84" actId="26606"/>
          <ac:spMkLst>
            <pc:docMk/>
            <pc:sldMk cId="2667563559" sldId="264"/>
            <ac:spMk id="41" creationId="{ADE57300-C7FF-4578-99A0-42B0295B123C}"/>
          </ac:spMkLst>
        </pc:spChg>
        <pc:spChg chg="add del">
          <ac:chgData name="Hoang, Dao Duy" userId="f5fb88f4-259e-4dbc-9454-fae39858e900" providerId="ADAL" clId="{23D906C1-C56E-48A5-94F8-851F7C4BB115}" dt="2024-05-11T08:12:53.063" v="84" actId="26606"/>
          <ac:spMkLst>
            <pc:docMk/>
            <pc:sldMk cId="2667563559" sldId="264"/>
            <ac:spMk id="42" creationId="{DB8F8250-7A81-4A19-87AD-FFB2CE4E39A5}"/>
          </ac:spMkLst>
        </pc:spChg>
        <pc:spChg chg="add del">
          <ac:chgData name="Hoang, Dao Duy" userId="f5fb88f4-259e-4dbc-9454-fae39858e900" providerId="ADAL" clId="{23D906C1-C56E-48A5-94F8-851F7C4BB115}" dt="2024-05-11T08:12:53.063" v="84" actId="26606"/>
          <ac:spMkLst>
            <pc:docMk/>
            <pc:sldMk cId="2667563559" sldId="264"/>
            <ac:spMk id="43" creationId="{4065D9BE-A58D-6E8A-D4A2-5056F3C5E9CA}"/>
          </ac:spMkLst>
        </pc:spChg>
        <pc:spChg chg="add del">
          <ac:chgData name="Hoang, Dao Duy" userId="f5fb88f4-259e-4dbc-9454-fae39858e900" providerId="ADAL" clId="{23D906C1-C56E-48A5-94F8-851F7C4BB115}" dt="2024-05-11T08:12:53.063" v="84" actId="26606"/>
          <ac:spMkLst>
            <pc:docMk/>
            <pc:sldMk cId="2667563559" sldId="264"/>
            <ac:spMk id="44" creationId="{0AC728BC-DFA6-240E-4DAB-26F0CAFC2764}"/>
          </ac:spMkLst>
        </pc:spChg>
        <pc:spChg chg="add del">
          <ac:chgData name="Hoang, Dao Duy" userId="f5fb88f4-259e-4dbc-9454-fae39858e900" providerId="ADAL" clId="{23D906C1-C56E-48A5-94F8-851F7C4BB115}" dt="2024-05-11T08:12:53.063" v="84" actId="26606"/>
          <ac:spMkLst>
            <pc:docMk/>
            <pc:sldMk cId="2667563559" sldId="264"/>
            <ac:spMk id="45" creationId="{A745E793-BC99-8991-71CD-53FFBB6A8F69}"/>
          </ac:spMkLst>
        </pc:spChg>
        <pc:spChg chg="add del">
          <ac:chgData name="Hoang, Dao Duy" userId="f5fb88f4-259e-4dbc-9454-fae39858e900" providerId="ADAL" clId="{23D906C1-C56E-48A5-94F8-851F7C4BB115}" dt="2024-05-11T08:12:53.771" v="86" actId="26606"/>
          <ac:spMkLst>
            <pc:docMk/>
            <pc:sldMk cId="2667563559" sldId="264"/>
            <ac:spMk id="47" creationId="{ADE57300-C7FF-4578-99A0-42B0295B123C}"/>
          </ac:spMkLst>
        </pc:spChg>
        <pc:spChg chg="add del">
          <ac:chgData name="Hoang, Dao Duy" userId="f5fb88f4-259e-4dbc-9454-fae39858e900" providerId="ADAL" clId="{23D906C1-C56E-48A5-94F8-851F7C4BB115}" dt="2024-05-11T08:12:53.771" v="86" actId="26606"/>
          <ac:spMkLst>
            <pc:docMk/>
            <pc:sldMk cId="2667563559" sldId="264"/>
            <ac:spMk id="48" creationId="{DB8F8250-7A81-4A19-87AD-FFB2CE4E39A5}"/>
          </ac:spMkLst>
        </pc:spChg>
        <pc:spChg chg="add del">
          <ac:chgData name="Hoang, Dao Duy" userId="f5fb88f4-259e-4dbc-9454-fae39858e900" providerId="ADAL" clId="{23D906C1-C56E-48A5-94F8-851F7C4BB115}" dt="2024-05-11T08:12:53.771" v="86" actId="26606"/>
          <ac:spMkLst>
            <pc:docMk/>
            <pc:sldMk cId="2667563559" sldId="264"/>
            <ac:spMk id="49" creationId="{4065D9BE-A58D-6E8A-D4A2-5056F3C5E9CA}"/>
          </ac:spMkLst>
        </pc:spChg>
        <pc:spChg chg="add del">
          <ac:chgData name="Hoang, Dao Duy" userId="f5fb88f4-259e-4dbc-9454-fae39858e900" providerId="ADAL" clId="{23D906C1-C56E-48A5-94F8-851F7C4BB115}" dt="2024-05-11T08:12:53.771" v="86" actId="26606"/>
          <ac:spMkLst>
            <pc:docMk/>
            <pc:sldMk cId="2667563559" sldId="264"/>
            <ac:spMk id="50" creationId="{0AC728BC-DFA6-240E-4DAB-26F0CAFC2764}"/>
          </ac:spMkLst>
        </pc:spChg>
        <pc:spChg chg="add del">
          <ac:chgData name="Hoang, Dao Duy" userId="f5fb88f4-259e-4dbc-9454-fae39858e900" providerId="ADAL" clId="{23D906C1-C56E-48A5-94F8-851F7C4BB115}" dt="2024-05-11T08:12:53.771" v="86" actId="26606"/>
          <ac:spMkLst>
            <pc:docMk/>
            <pc:sldMk cId="2667563559" sldId="264"/>
            <ac:spMk id="51" creationId="{A745E793-BC99-8991-71CD-53FFBB6A8F69}"/>
          </ac:spMkLst>
        </pc:spChg>
        <pc:spChg chg="add">
          <ac:chgData name="Hoang, Dao Duy" userId="f5fb88f4-259e-4dbc-9454-fae39858e900" providerId="ADAL" clId="{23D906C1-C56E-48A5-94F8-851F7C4BB115}" dt="2024-05-11T08:12:53.783" v="87" actId="26606"/>
          <ac:spMkLst>
            <pc:docMk/>
            <pc:sldMk cId="2667563559" sldId="264"/>
            <ac:spMk id="53" creationId="{ADE57300-C7FF-4578-99A0-42B0295B123C}"/>
          </ac:spMkLst>
        </pc:spChg>
        <pc:spChg chg="add">
          <ac:chgData name="Hoang, Dao Duy" userId="f5fb88f4-259e-4dbc-9454-fae39858e900" providerId="ADAL" clId="{23D906C1-C56E-48A5-94F8-851F7C4BB115}" dt="2024-05-11T08:12:53.783" v="87" actId="26606"/>
          <ac:spMkLst>
            <pc:docMk/>
            <pc:sldMk cId="2667563559" sldId="264"/>
            <ac:spMk id="54" creationId="{DB8F8250-7A81-4A19-87AD-FFB2CE4E39A5}"/>
          </ac:spMkLst>
        </pc:spChg>
        <pc:spChg chg="add">
          <ac:chgData name="Hoang, Dao Duy" userId="f5fb88f4-259e-4dbc-9454-fae39858e900" providerId="ADAL" clId="{23D906C1-C56E-48A5-94F8-851F7C4BB115}" dt="2024-05-11T08:12:53.783" v="87" actId="26606"/>
          <ac:spMkLst>
            <pc:docMk/>
            <pc:sldMk cId="2667563559" sldId="264"/>
            <ac:spMk id="55" creationId="{4C32CD27-7027-AB2B-38F1-71C08EB84030}"/>
          </ac:spMkLst>
        </pc:spChg>
        <pc:spChg chg="add">
          <ac:chgData name="Hoang, Dao Duy" userId="f5fb88f4-259e-4dbc-9454-fae39858e900" providerId="ADAL" clId="{23D906C1-C56E-48A5-94F8-851F7C4BB115}" dt="2024-05-11T08:12:53.783" v="87" actId="26606"/>
          <ac:spMkLst>
            <pc:docMk/>
            <pc:sldMk cId="2667563559" sldId="264"/>
            <ac:spMk id="57" creationId="{C6DD38CD-CFFE-4ABA-3DC8-01ED90559EBE}"/>
          </ac:spMkLst>
        </pc:spChg>
        <pc:graphicFrameChg chg="add del">
          <ac:chgData name="Hoang, Dao Duy" userId="f5fb88f4-259e-4dbc-9454-fae39858e900" providerId="ADAL" clId="{23D906C1-C56E-48A5-94F8-851F7C4BB115}" dt="2024-05-11T08:12:49.598" v="76" actId="26606"/>
          <ac:graphicFrameMkLst>
            <pc:docMk/>
            <pc:sldMk cId="2667563559" sldId="264"/>
            <ac:graphicFrameMk id="18" creationId="{AE0E36F9-8978-11A3-7B2B-84DC9F49DAA8}"/>
          </ac:graphicFrameMkLst>
        </pc:graphicFrameChg>
        <pc:graphicFrameChg chg="add">
          <ac:chgData name="Hoang, Dao Duy" userId="f5fb88f4-259e-4dbc-9454-fae39858e900" providerId="ADAL" clId="{23D906C1-C56E-48A5-94F8-851F7C4BB115}" dt="2024-05-11T08:12:53.783" v="87" actId="26606"/>
          <ac:graphicFrameMkLst>
            <pc:docMk/>
            <pc:sldMk cId="2667563559" sldId="264"/>
            <ac:graphicFrameMk id="56" creationId="{AE0E36F9-8978-11A3-7B2B-84DC9F49DAA8}"/>
          </ac:graphicFrameMkLst>
        </pc:graphicFrameChg>
        <pc:picChg chg="mod ord">
          <ac:chgData name="Hoang, Dao Duy" userId="f5fb88f4-259e-4dbc-9454-fae39858e900" providerId="ADAL" clId="{23D906C1-C56E-48A5-94F8-851F7C4BB115}" dt="2024-05-11T08:12:53.771" v="86" actId="26606"/>
          <ac:picMkLst>
            <pc:docMk/>
            <pc:sldMk cId="2667563559" sldId="264"/>
            <ac:picMk id="5" creationId="{C8A21361-C112-4775-84BB-1B3EE54FB084}"/>
          </ac:picMkLst>
        </pc:picChg>
      </pc:sldChg>
      <pc:sldChg chg="addSp delSp modSp mod">
        <pc:chgData name="Hoang, Dao Duy" userId="f5fb88f4-259e-4dbc-9454-fae39858e900" providerId="ADAL" clId="{23D906C1-C56E-48A5-94F8-851F7C4BB115}" dt="2024-05-11T08:13:05.826" v="88" actId="26606"/>
        <pc:sldMkLst>
          <pc:docMk/>
          <pc:sldMk cId="786975589" sldId="265"/>
        </pc:sldMkLst>
        <pc:spChg chg="mod">
          <ac:chgData name="Hoang, Dao Duy" userId="f5fb88f4-259e-4dbc-9454-fae39858e900" providerId="ADAL" clId="{23D906C1-C56E-48A5-94F8-851F7C4BB115}" dt="2024-05-11T08:13:05.826" v="88" actId="26606"/>
          <ac:spMkLst>
            <pc:docMk/>
            <pc:sldMk cId="786975589" sldId="265"/>
            <ac:spMk id="2" creationId="{132C5690-8EAB-532F-3C13-8963D6F77843}"/>
          </ac:spMkLst>
        </pc:spChg>
        <pc:spChg chg="mod">
          <ac:chgData name="Hoang, Dao Duy" userId="f5fb88f4-259e-4dbc-9454-fae39858e900" providerId="ADAL" clId="{23D906C1-C56E-48A5-94F8-851F7C4BB115}" dt="2024-05-11T08:13:05.826" v="88" actId="26606"/>
          <ac:spMkLst>
            <pc:docMk/>
            <pc:sldMk cId="786975589" sldId="265"/>
            <ac:spMk id="4" creationId="{A12B8AAA-107D-69C7-B9F3-1B910D62C38D}"/>
          </ac:spMkLst>
        </pc:spChg>
        <pc:spChg chg="del">
          <ac:chgData name="Hoang, Dao Duy" userId="f5fb88f4-259e-4dbc-9454-fae39858e900" providerId="ADAL" clId="{23D906C1-C56E-48A5-94F8-851F7C4BB115}" dt="2024-05-11T08:13:05.826" v="88" actId="26606"/>
          <ac:spMkLst>
            <pc:docMk/>
            <pc:sldMk cId="786975589" sldId="265"/>
            <ac:spMk id="10" creationId="{ADE57300-C7FF-4578-99A0-42B0295B123C}"/>
          </ac:spMkLst>
        </pc:spChg>
        <pc:spChg chg="del">
          <ac:chgData name="Hoang, Dao Duy" userId="f5fb88f4-259e-4dbc-9454-fae39858e900" providerId="ADAL" clId="{23D906C1-C56E-48A5-94F8-851F7C4BB115}" dt="2024-05-11T08:13:05.826" v="88" actId="26606"/>
          <ac:spMkLst>
            <pc:docMk/>
            <pc:sldMk cId="786975589" sldId="265"/>
            <ac:spMk id="12" creationId="{DB8F8250-7A81-4A19-87AD-FFB2CE4E39A5}"/>
          </ac:spMkLst>
        </pc:spChg>
        <pc:spChg chg="del">
          <ac:chgData name="Hoang, Dao Duy" userId="f5fb88f4-259e-4dbc-9454-fae39858e900" providerId="ADAL" clId="{23D906C1-C56E-48A5-94F8-851F7C4BB115}" dt="2024-05-11T08:13:05.826" v="88" actId="26606"/>
          <ac:spMkLst>
            <pc:docMk/>
            <pc:sldMk cId="786975589" sldId="265"/>
            <ac:spMk id="14" creationId="{4C32CD27-7027-AB2B-38F1-71C08EB84030}"/>
          </ac:spMkLst>
        </pc:spChg>
        <pc:spChg chg="del">
          <ac:chgData name="Hoang, Dao Duy" userId="f5fb88f4-259e-4dbc-9454-fae39858e900" providerId="ADAL" clId="{23D906C1-C56E-48A5-94F8-851F7C4BB115}" dt="2024-05-11T08:13:05.826" v="88" actId="26606"/>
          <ac:spMkLst>
            <pc:docMk/>
            <pc:sldMk cId="786975589" sldId="265"/>
            <ac:spMk id="16" creationId="{C6DD38CD-CFFE-4ABA-3DC8-01ED90559EBE}"/>
          </ac:spMkLst>
        </pc:spChg>
        <pc:spChg chg="add">
          <ac:chgData name="Hoang, Dao Duy" userId="f5fb88f4-259e-4dbc-9454-fae39858e900" providerId="ADAL" clId="{23D906C1-C56E-48A5-94F8-851F7C4BB115}" dt="2024-05-11T08:13:05.826" v="88" actId="26606"/>
          <ac:spMkLst>
            <pc:docMk/>
            <pc:sldMk cId="786975589" sldId="265"/>
            <ac:spMk id="21" creationId="{ADE57300-C7FF-4578-99A0-42B0295B123C}"/>
          </ac:spMkLst>
        </pc:spChg>
        <pc:spChg chg="add">
          <ac:chgData name="Hoang, Dao Duy" userId="f5fb88f4-259e-4dbc-9454-fae39858e900" providerId="ADAL" clId="{23D906C1-C56E-48A5-94F8-851F7C4BB115}" dt="2024-05-11T08:13:05.826" v="88" actId="26606"/>
          <ac:spMkLst>
            <pc:docMk/>
            <pc:sldMk cId="786975589" sldId="265"/>
            <ac:spMk id="23" creationId="{DB8F8250-7A81-4A19-87AD-FFB2CE4E39A5}"/>
          </ac:spMkLst>
        </pc:spChg>
        <pc:spChg chg="add">
          <ac:chgData name="Hoang, Dao Duy" userId="f5fb88f4-259e-4dbc-9454-fae39858e900" providerId="ADAL" clId="{23D906C1-C56E-48A5-94F8-851F7C4BB115}" dt="2024-05-11T08:13:05.826" v="88" actId="26606"/>
          <ac:spMkLst>
            <pc:docMk/>
            <pc:sldMk cId="786975589" sldId="265"/>
            <ac:spMk id="25" creationId="{9EE42DCE-4A4F-44C4-84E5-261B3BEEF1DA}"/>
          </ac:spMkLst>
        </pc:spChg>
        <pc:spChg chg="add">
          <ac:chgData name="Hoang, Dao Duy" userId="f5fb88f4-259e-4dbc-9454-fae39858e900" providerId="ADAL" clId="{23D906C1-C56E-48A5-94F8-851F7C4BB115}" dt="2024-05-11T08:13:05.826" v="88" actId="26606"/>
          <ac:spMkLst>
            <pc:docMk/>
            <pc:sldMk cId="786975589" sldId="265"/>
            <ac:spMk id="27" creationId="{887F59F2-5FBC-40CD-AD35-376AECE49EA6}"/>
          </ac:spMkLst>
        </pc:spChg>
        <pc:picChg chg="mod">
          <ac:chgData name="Hoang, Dao Duy" userId="f5fb88f4-259e-4dbc-9454-fae39858e900" providerId="ADAL" clId="{23D906C1-C56E-48A5-94F8-851F7C4BB115}" dt="2024-05-11T08:13:05.826" v="88" actId="26606"/>
          <ac:picMkLst>
            <pc:docMk/>
            <pc:sldMk cId="786975589" sldId="265"/>
            <ac:picMk id="5" creationId="{68CA3F7B-4B84-4B04-84E8-828F26AA961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BCBF25-D591-4829-A777-E8594BF00099}"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02623F14-6A0D-4640-89A0-76C8AFD0A97A}">
      <dgm:prSet/>
      <dgm:spPr/>
      <dgm:t>
        <a:bodyPr/>
        <a:lstStyle/>
        <a:p>
          <a:r>
            <a:rPr lang="en-US"/>
            <a:t>Loading the Data</a:t>
          </a:r>
        </a:p>
      </dgm:t>
    </dgm:pt>
    <dgm:pt modelId="{19957581-D8A6-4094-86C5-E4FF68085EAF}" type="parTrans" cxnId="{606F735E-DE44-4E00-8943-F24292E3A304}">
      <dgm:prSet/>
      <dgm:spPr/>
      <dgm:t>
        <a:bodyPr/>
        <a:lstStyle/>
        <a:p>
          <a:endParaRPr lang="en-US"/>
        </a:p>
      </dgm:t>
    </dgm:pt>
    <dgm:pt modelId="{CB8CE6B9-54F2-4318-9C1C-8833D8FD31E3}" type="sibTrans" cxnId="{606F735E-DE44-4E00-8943-F24292E3A304}">
      <dgm:prSet/>
      <dgm:spPr/>
      <dgm:t>
        <a:bodyPr/>
        <a:lstStyle/>
        <a:p>
          <a:endParaRPr lang="en-US"/>
        </a:p>
      </dgm:t>
    </dgm:pt>
    <dgm:pt modelId="{BA1AC5B2-EE0B-4EE9-BE72-FB2554532761}">
      <dgm:prSet/>
      <dgm:spPr/>
      <dgm:t>
        <a:bodyPr/>
        <a:lstStyle/>
        <a:p>
          <a:r>
            <a:rPr lang="en-US"/>
            <a:t>Calculations</a:t>
          </a:r>
        </a:p>
      </dgm:t>
    </dgm:pt>
    <dgm:pt modelId="{686BCFBD-A9B1-42D8-B5F7-8E71239532B5}" type="parTrans" cxnId="{0CD47DDA-23D8-495C-997C-E274564D33C8}">
      <dgm:prSet/>
      <dgm:spPr/>
      <dgm:t>
        <a:bodyPr/>
        <a:lstStyle/>
        <a:p>
          <a:endParaRPr lang="en-US"/>
        </a:p>
      </dgm:t>
    </dgm:pt>
    <dgm:pt modelId="{8C8DFB64-F0A8-4A22-9DD2-5D4AC2F1465D}" type="sibTrans" cxnId="{0CD47DDA-23D8-495C-997C-E274564D33C8}">
      <dgm:prSet/>
      <dgm:spPr/>
      <dgm:t>
        <a:bodyPr/>
        <a:lstStyle/>
        <a:p>
          <a:endParaRPr lang="en-US"/>
        </a:p>
      </dgm:t>
    </dgm:pt>
    <dgm:pt modelId="{AF87A3B2-583D-40D6-B8DF-CB290A49743A}">
      <dgm:prSet/>
      <dgm:spPr/>
      <dgm:t>
        <a:bodyPr/>
        <a:lstStyle/>
        <a:p>
          <a:r>
            <a:rPr lang="en-US"/>
            <a:t>What are the conservation statuses of the species?</a:t>
          </a:r>
        </a:p>
      </dgm:t>
    </dgm:pt>
    <dgm:pt modelId="{307F9658-4BA5-493B-8598-C0171AAD0149}" type="parTrans" cxnId="{9E1218D1-186C-417D-A0FE-14A4FF8EC10A}">
      <dgm:prSet/>
      <dgm:spPr/>
      <dgm:t>
        <a:bodyPr/>
        <a:lstStyle/>
        <a:p>
          <a:endParaRPr lang="en-US"/>
        </a:p>
      </dgm:t>
    </dgm:pt>
    <dgm:pt modelId="{1FDA956E-C9C1-4375-92D2-303AFA4241B5}" type="sibTrans" cxnId="{9E1218D1-186C-417D-A0FE-14A4FF8EC10A}">
      <dgm:prSet/>
      <dgm:spPr/>
      <dgm:t>
        <a:bodyPr/>
        <a:lstStyle/>
        <a:p>
          <a:endParaRPr lang="en-US"/>
        </a:p>
      </dgm:t>
    </dgm:pt>
    <dgm:pt modelId="{FCE35F5D-BC25-4319-9304-93E9C755343E}">
      <dgm:prSet/>
      <dgm:spPr/>
      <dgm:t>
        <a:bodyPr/>
        <a:lstStyle/>
        <a:p>
          <a:r>
            <a:rPr lang="en-US"/>
            <a:t>Compare Mammals vs Birds</a:t>
          </a:r>
        </a:p>
      </dgm:t>
    </dgm:pt>
    <dgm:pt modelId="{C2EAC604-71CC-42D2-9D00-5C753FB5B496}" type="parTrans" cxnId="{DE9DAFD3-A395-4BCD-BBDF-ABF86A43A7B4}">
      <dgm:prSet/>
      <dgm:spPr/>
      <dgm:t>
        <a:bodyPr/>
        <a:lstStyle/>
        <a:p>
          <a:endParaRPr lang="en-US"/>
        </a:p>
      </dgm:t>
    </dgm:pt>
    <dgm:pt modelId="{E8A797E5-B6AF-4C08-BA0F-7A8A4F911994}" type="sibTrans" cxnId="{DE9DAFD3-A395-4BCD-BBDF-ABF86A43A7B4}">
      <dgm:prSet/>
      <dgm:spPr/>
      <dgm:t>
        <a:bodyPr/>
        <a:lstStyle/>
        <a:p>
          <a:endParaRPr lang="en-US"/>
        </a:p>
      </dgm:t>
    </dgm:pt>
    <dgm:pt modelId="{894A0F79-9396-4552-A56C-925B53B3934A}">
      <dgm:prSet/>
      <dgm:spPr/>
      <dgm:t>
        <a:bodyPr/>
        <a:lstStyle/>
        <a:p>
          <a:r>
            <a:rPr lang="en-US"/>
            <a:t>Compare Mammals vs Reptiles</a:t>
          </a:r>
        </a:p>
      </dgm:t>
    </dgm:pt>
    <dgm:pt modelId="{B1804FCD-1146-4ECC-B482-1B8AE5ECAEAB}" type="parTrans" cxnId="{72339E1A-B0C4-4049-BD50-9CE833EF77C1}">
      <dgm:prSet/>
      <dgm:spPr/>
      <dgm:t>
        <a:bodyPr/>
        <a:lstStyle/>
        <a:p>
          <a:endParaRPr lang="en-US"/>
        </a:p>
      </dgm:t>
    </dgm:pt>
    <dgm:pt modelId="{15CE3151-0B49-4A87-8434-BD08D0B3590F}" type="sibTrans" cxnId="{72339E1A-B0C4-4049-BD50-9CE833EF77C1}">
      <dgm:prSet/>
      <dgm:spPr/>
      <dgm:t>
        <a:bodyPr/>
        <a:lstStyle/>
        <a:p>
          <a:endParaRPr lang="en-US"/>
        </a:p>
      </dgm:t>
    </dgm:pt>
    <dgm:pt modelId="{107ADAC3-6C6C-419B-93B3-44BF9AE189F0}">
      <dgm:prSet/>
      <dgm:spPr/>
      <dgm:t>
        <a:bodyPr/>
        <a:lstStyle/>
        <a:p>
          <a:r>
            <a:rPr lang="en-US"/>
            <a:t>Let's look closer at Mammals</a:t>
          </a:r>
        </a:p>
      </dgm:t>
    </dgm:pt>
    <dgm:pt modelId="{FAD6C929-2FEE-4E07-8CE8-DC7D4FEC2A31}" type="parTrans" cxnId="{80922988-6442-4402-8AB7-A8E151C50388}">
      <dgm:prSet/>
      <dgm:spPr/>
      <dgm:t>
        <a:bodyPr/>
        <a:lstStyle/>
        <a:p>
          <a:endParaRPr lang="en-US"/>
        </a:p>
      </dgm:t>
    </dgm:pt>
    <dgm:pt modelId="{72C722AE-21DE-4EBA-9AC8-2A487E67300E}" type="sibTrans" cxnId="{80922988-6442-4402-8AB7-A8E151C50388}">
      <dgm:prSet/>
      <dgm:spPr/>
      <dgm:t>
        <a:bodyPr/>
        <a:lstStyle/>
        <a:p>
          <a:endParaRPr lang="en-US"/>
        </a:p>
      </dgm:t>
    </dgm:pt>
    <dgm:pt modelId="{D686D3E8-DD12-4F31-AC79-E24451ACABBC}">
      <dgm:prSet/>
      <dgm:spPr/>
      <dgm:t>
        <a:bodyPr/>
        <a:lstStyle/>
        <a:p>
          <a:r>
            <a:rPr lang="en-US"/>
            <a:t>Let's look at the Bats</a:t>
          </a:r>
        </a:p>
      </dgm:t>
    </dgm:pt>
    <dgm:pt modelId="{BA947FA6-6A9F-4C30-9791-0A12B0D2C203}" type="parTrans" cxnId="{5464ADAA-A3E9-4ED4-8DDB-2913296DDE11}">
      <dgm:prSet/>
      <dgm:spPr/>
      <dgm:t>
        <a:bodyPr/>
        <a:lstStyle/>
        <a:p>
          <a:endParaRPr lang="en-US"/>
        </a:p>
      </dgm:t>
    </dgm:pt>
    <dgm:pt modelId="{231E432C-81D7-4509-AC81-9D1386E9183B}" type="sibTrans" cxnId="{5464ADAA-A3E9-4ED4-8DDB-2913296DDE11}">
      <dgm:prSet/>
      <dgm:spPr/>
      <dgm:t>
        <a:bodyPr/>
        <a:lstStyle/>
        <a:p>
          <a:endParaRPr lang="en-US"/>
        </a:p>
      </dgm:t>
    </dgm:pt>
    <dgm:pt modelId="{D248031F-4042-4C34-8B23-13452C9B309F}">
      <dgm:prSet/>
      <dgm:spPr/>
      <dgm:t>
        <a:bodyPr/>
        <a:lstStyle/>
        <a:p>
          <a:r>
            <a:rPr lang="en-US"/>
            <a:t>Conclusions</a:t>
          </a:r>
        </a:p>
      </dgm:t>
    </dgm:pt>
    <dgm:pt modelId="{3A25DCDE-01AE-47B3-9266-2A2AE711A722}" type="parTrans" cxnId="{89AF91EB-1D51-4CAD-AD59-CA8A996D1EAF}">
      <dgm:prSet/>
      <dgm:spPr/>
      <dgm:t>
        <a:bodyPr/>
        <a:lstStyle/>
        <a:p>
          <a:endParaRPr lang="en-US"/>
        </a:p>
      </dgm:t>
    </dgm:pt>
    <dgm:pt modelId="{B4CF7FDD-F279-4B8C-A2EA-33EA197C958F}" type="sibTrans" cxnId="{89AF91EB-1D51-4CAD-AD59-CA8A996D1EAF}">
      <dgm:prSet/>
      <dgm:spPr/>
      <dgm:t>
        <a:bodyPr/>
        <a:lstStyle/>
        <a:p>
          <a:endParaRPr lang="en-US"/>
        </a:p>
      </dgm:t>
    </dgm:pt>
    <dgm:pt modelId="{85ABCC77-91C3-4CC2-A080-58E75D233EC7}">
      <dgm:prSet/>
      <dgm:spPr/>
      <dgm:t>
        <a:bodyPr/>
        <a:lstStyle/>
        <a:p>
          <a:r>
            <a:rPr lang="en-US"/>
            <a:t>A recommendation</a:t>
          </a:r>
        </a:p>
      </dgm:t>
    </dgm:pt>
    <dgm:pt modelId="{683040A7-0320-4917-8500-132DD8B2DD76}" type="parTrans" cxnId="{83E73882-3742-456F-B72A-B35918D4C777}">
      <dgm:prSet/>
      <dgm:spPr/>
      <dgm:t>
        <a:bodyPr/>
        <a:lstStyle/>
        <a:p>
          <a:endParaRPr lang="en-US"/>
        </a:p>
      </dgm:t>
    </dgm:pt>
    <dgm:pt modelId="{936233E9-9246-48DC-93B9-C117FCF7D1D0}" type="sibTrans" cxnId="{83E73882-3742-456F-B72A-B35918D4C777}">
      <dgm:prSet/>
      <dgm:spPr/>
      <dgm:t>
        <a:bodyPr/>
        <a:lstStyle/>
        <a:p>
          <a:endParaRPr lang="en-US"/>
        </a:p>
      </dgm:t>
    </dgm:pt>
    <dgm:pt modelId="{7C3164F5-8C76-4618-A9CB-1C700256DCC9}" type="pres">
      <dgm:prSet presAssocID="{87BCBF25-D591-4829-A777-E8594BF00099}" presName="linear" presStyleCnt="0">
        <dgm:presLayoutVars>
          <dgm:animLvl val="lvl"/>
          <dgm:resizeHandles val="exact"/>
        </dgm:presLayoutVars>
      </dgm:prSet>
      <dgm:spPr/>
    </dgm:pt>
    <dgm:pt modelId="{36B8430E-AAAE-42BA-992F-807164ACA517}" type="pres">
      <dgm:prSet presAssocID="{02623F14-6A0D-4640-89A0-76C8AFD0A97A}" presName="parentText" presStyleLbl="node1" presStyleIdx="0" presStyleCnt="6">
        <dgm:presLayoutVars>
          <dgm:chMax val="0"/>
          <dgm:bulletEnabled val="1"/>
        </dgm:presLayoutVars>
      </dgm:prSet>
      <dgm:spPr/>
    </dgm:pt>
    <dgm:pt modelId="{91020567-6307-483B-9972-968FD5FDC716}" type="pres">
      <dgm:prSet presAssocID="{CB8CE6B9-54F2-4318-9C1C-8833D8FD31E3}" presName="spacer" presStyleCnt="0"/>
      <dgm:spPr/>
    </dgm:pt>
    <dgm:pt modelId="{4D1A9937-B068-4272-9364-03DA3C4A6798}" type="pres">
      <dgm:prSet presAssocID="{BA1AC5B2-EE0B-4EE9-BE72-FB2554532761}" presName="parentText" presStyleLbl="node1" presStyleIdx="1" presStyleCnt="6">
        <dgm:presLayoutVars>
          <dgm:chMax val="0"/>
          <dgm:bulletEnabled val="1"/>
        </dgm:presLayoutVars>
      </dgm:prSet>
      <dgm:spPr/>
    </dgm:pt>
    <dgm:pt modelId="{A7BB9525-C87A-4D6D-ADC9-A8C8990F846D}" type="pres">
      <dgm:prSet presAssocID="{BA1AC5B2-EE0B-4EE9-BE72-FB2554532761}" presName="childText" presStyleLbl="revTx" presStyleIdx="0" presStyleCnt="1">
        <dgm:presLayoutVars>
          <dgm:bulletEnabled val="1"/>
        </dgm:presLayoutVars>
      </dgm:prSet>
      <dgm:spPr/>
    </dgm:pt>
    <dgm:pt modelId="{C920B421-98C0-492A-84AA-0C56AB8C14EF}" type="pres">
      <dgm:prSet presAssocID="{107ADAC3-6C6C-419B-93B3-44BF9AE189F0}" presName="parentText" presStyleLbl="node1" presStyleIdx="2" presStyleCnt="6">
        <dgm:presLayoutVars>
          <dgm:chMax val="0"/>
          <dgm:bulletEnabled val="1"/>
        </dgm:presLayoutVars>
      </dgm:prSet>
      <dgm:spPr/>
    </dgm:pt>
    <dgm:pt modelId="{CE91CEB8-72B9-4255-8282-1B42ADCA06FF}" type="pres">
      <dgm:prSet presAssocID="{72C722AE-21DE-4EBA-9AC8-2A487E67300E}" presName="spacer" presStyleCnt="0"/>
      <dgm:spPr/>
    </dgm:pt>
    <dgm:pt modelId="{AF70EABA-696C-49B2-9E36-8F3DE2F86ABA}" type="pres">
      <dgm:prSet presAssocID="{D686D3E8-DD12-4F31-AC79-E24451ACABBC}" presName="parentText" presStyleLbl="node1" presStyleIdx="3" presStyleCnt="6">
        <dgm:presLayoutVars>
          <dgm:chMax val="0"/>
          <dgm:bulletEnabled val="1"/>
        </dgm:presLayoutVars>
      </dgm:prSet>
      <dgm:spPr/>
    </dgm:pt>
    <dgm:pt modelId="{04996977-1DCF-40F0-B6BC-E1B4C2193706}" type="pres">
      <dgm:prSet presAssocID="{231E432C-81D7-4509-AC81-9D1386E9183B}" presName="spacer" presStyleCnt="0"/>
      <dgm:spPr/>
    </dgm:pt>
    <dgm:pt modelId="{D5CBB044-E9CD-4A28-89D7-848742EC4A09}" type="pres">
      <dgm:prSet presAssocID="{D248031F-4042-4C34-8B23-13452C9B309F}" presName="parentText" presStyleLbl="node1" presStyleIdx="4" presStyleCnt="6">
        <dgm:presLayoutVars>
          <dgm:chMax val="0"/>
          <dgm:bulletEnabled val="1"/>
        </dgm:presLayoutVars>
      </dgm:prSet>
      <dgm:spPr/>
    </dgm:pt>
    <dgm:pt modelId="{140CFE91-3E07-49C3-9EB6-90EC3653B0B7}" type="pres">
      <dgm:prSet presAssocID="{B4CF7FDD-F279-4B8C-A2EA-33EA197C958F}" presName="spacer" presStyleCnt="0"/>
      <dgm:spPr/>
    </dgm:pt>
    <dgm:pt modelId="{1F832054-BF1F-4BD5-BEEF-5192249DF7D9}" type="pres">
      <dgm:prSet presAssocID="{85ABCC77-91C3-4CC2-A080-58E75D233EC7}" presName="parentText" presStyleLbl="node1" presStyleIdx="5" presStyleCnt="6">
        <dgm:presLayoutVars>
          <dgm:chMax val="0"/>
          <dgm:bulletEnabled val="1"/>
        </dgm:presLayoutVars>
      </dgm:prSet>
      <dgm:spPr/>
    </dgm:pt>
  </dgm:ptLst>
  <dgm:cxnLst>
    <dgm:cxn modelId="{72339E1A-B0C4-4049-BD50-9CE833EF77C1}" srcId="{BA1AC5B2-EE0B-4EE9-BE72-FB2554532761}" destId="{894A0F79-9396-4552-A56C-925B53B3934A}" srcOrd="2" destOrd="0" parTransId="{B1804FCD-1146-4ECC-B482-1B8AE5ECAEAB}" sibTransId="{15CE3151-0B49-4A87-8434-BD08D0B3590F}"/>
    <dgm:cxn modelId="{EB3B5F3B-6E5C-47DD-A34D-03BB97486594}" type="presOf" srcId="{107ADAC3-6C6C-419B-93B3-44BF9AE189F0}" destId="{C920B421-98C0-492A-84AA-0C56AB8C14EF}" srcOrd="0" destOrd="0" presId="urn:microsoft.com/office/officeart/2005/8/layout/vList2"/>
    <dgm:cxn modelId="{606F735E-DE44-4E00-8943-F24292E3A304}" srcId="{87BCBF25-D591-4829-A777-E8594BF00099}" destId="{02623F14-6A0D-4640-89A0-76C8AFD0A97A}" srcOrd="0" destOrd="0" parTransId="{19957581-D8A6-4094-86C5-E4FF68085EAF}" sibTransId="{CB8CE6B9-54F2-4318-9C1C-8833D8FD31E3}"/>
    <dgm:cxn modelId="{20896541-1A75-4BD5-9997-1D479EE8F3E5}" type="presOf" srcId="{D248031F-4042-4C34-8B23-13452C9B309F}" destId="{D5CBB044-E9CD-4A28-89D7-848742EC4A09}" srcOrd="0" destOrd="0" presId="urn:microsoft.com/office/officeart/2005/8/layout/vList2"/>
    <dgm:cxn modelId="{07FF0962-4FF8-4E2A-8FE3-A500CB3342A0}" type="presOf" srcId="{02623F14-6A0D-4640-89A0-76C8AFD0A97A}" destId="{36B8430E-AAAE-42BA-992F-807164ACA517}" srcOrd="0" destOrd="0" presId="urn:microsoft.com/office/officeart/2005/8/layout/vList2"/>
    <dgm:cxn modelId="{39982A44-0F4E-4AEE-B298-1C1D3D6F6CC9}" type="presOf" srcId="{894A0F79-9396-4552-A56C-925B53B3934A}" destId="{A7BB9525-C87A-4D6D-ADC9-A8C8990F846D}" srcOrd="0" destOrd="2" presId="urn:microsoft.com/office/officeart/2005/8/layout/vList2"/>
    <dgm:cxn modelId="{CBB4484B-6DEE-4AE3-9FF0-B56E2D1495A5}" type="presOf" srcId="{BA1AC5B2-EE0B-4EE9-BE72-FB2554532761}" destId="{4D1A9937-B068-4272-9364-03DA3C4A6798}" srcOrd="0" destOrd="0" presId="urn:microsoft.com/office/officeart/2005/8/layout/vList2"/>
    <dgm:cxn modelId="{48518E54-0EBA-4443-9410-143FDCF60EB0}" type="presOf" srcId="{FCE35F5D-BC25-4319-9304-93E9C755343E}" destId="{A7BB9525-C87A-4D6D-ADC9-A8C8990F846D}" srcOrd="0" destOrd="1" presId="urn:microsoft.com/office/officeart/2005/8/layout/vList2"/>
    <dgm:cxn modelId="{624A8058-BACC-409A-B14E-24B0085822BF}" type="presOf" srcId="{AF87A3B2-583D-40D6-B8DF-CB290A49743A}" destId="{A7BB9525-C87A-4D6D-ADC9-A8C8990F846D}" srcOrd="0" destOrd="0" presId="urn:microsoft.com/office/officeart/2005/8/layout/vList2"/>
    <dgm:cxn modelId="{83E73882-3742-456F-B72A-B35918D4C777}" srcId="{87BCBF25-D591-4829-A777-E8594BF00099}" destId="{85ABCC77-91C3-4CC2-A080-58E75D233EC7}" srcOrd="5" destOrd="0" parTransId="{683040A7-0320-4917-8500-132DD8B2DD76}" sibTransId="{936233E9-9246-48DC-93B9-C117FCF7D1D0}"/>
    <dgm:cxn modelId="{80922988-6442-4402-8AB7-A8E151C50388}" srcId="{87BCBF25-D591-4829-A777-E8594BF00099}" destId="{107ADAC3-6C6C-419B-93B3-44BF9AE189F0}" srcOrd="2" destOrd="0" parTransId="{FAD6C929-2FEE-4E07-8CE8-DC7D4FEC2A31}" sibTransId="{72C722AE-21DE-4EBA-9AC8-2A487E67300E}"/>
    <dgm:cxn modelId="{84F1209A-0BDC-49AA-B40B-F8D6801AC40E}" type="presOf" srcId="{D686D3E8-DD12-4F31-AC79-E24451ACABBC}" destId="{AF70EABA-696C-49B2-9E36-8F3DE2F86ABA}" srcOrd="0" destOrd="0" presId="urn:microsoft.com/office/officeart/2005/8/layout/vList2"/>
    <dgm:cxn modelId="{496D7EA5-6A1A-4C38-9955-81E2E511687C}" type="presOf" srcId="{87BCBF25-D591-4829-A777-E8594BF00099}" destId="{7C3164F5-8C76-4618-A9CB-1C700256DCC9}" srcOrd="0" destOrd="0" presId="urn:microsoft.com/office/officeart/2005/8/layout/vList2"/>
    <dgm:cxn modelId="{5464ADAA-A3E9-4ED4-8DDB-2913296DDE11}" srcId="{87BCBF25-D591-4829-A777-E8594BF00099}" destId="{D686D3E8-DD12-4F31-AC79-E24451ACABBC}" srcOrd="3" destOrd="0" parTransId="{BA947FA6-6A9F-4C30-9791-0A12B0D2C203}" sibTransId="{231E432C-81D7-4509-AC81-9D1386E9183B}"/>
    <dgm:cxn modelId="{32DDEFC1-7F6D-4D15-92DB-D4B28A08023E}" type="presOf" srcId="{85ABCC77-91C3-4CC2-A080-58E75D233EC7}" destId="{1F832054-BF1F-4BD5-BEEF-5192249DF7D9}" srcOrd="0" destOrd="0" presId="urn:microsoft.com/office/officeart/2005/8/layout/vList2"/>
    <dgm:cxn modelId="{9E1218D1-186C-417D-A0FE-14A4FF8EC10A}" srcId="{BA1AC5B2-EE0B-4EE9-BE72-FB2554532761}" destId="{AF87A3B2-583D-40D6-B8DF-CB290A49743A}" srcOrd="0" destOrd="0" parTransId="{307F9658-4BA5-493B-8598-C0171AAD0149}" sibTransId="{1FDA956E-C9C1-4375-92D2-303AFA4241B5}"/>
    <dgm:cxn modelId="{DE9DAFD3-A395-4BCD-BBDF-ABF86A43A7B4}" srcId="{BA1AC5B2-EE0B-4EE9-BE72-FB2554532761}" destId="{FCE35F5D-BC25-4319-9304-93E9C755343E}" srcOrd="1" destOrd="0" parTransId="{C2EAC604-71CC-42D2-9D00-5C753FB5B496}" sibTransId="{E8A797E5-B6AF-4C08-BA0F-7A8A4F911994}"/>
    <dgm:cxn modelId="{0CD47DDA-23D8-495C-997C-E274564D33C8}" srcId="{87BCBF25-D591-4829-A777-E8594BF00099}" destId="{BA1AC5B2-EE0B-4EE9-BE72-FB2554532761}" srcOrd="1" destOrd="0" parTransId="{686BCFBD-A9B1-42D8-B5F7-8E71239532B5}" sibTransId="{8C8DFB64-F0A8-4A22-9DD2-5D4AC2F1465D}"/>
    <dgm:cxn modelId="{89AF91EB-1D51-4CAD-AD59-CA8A996D1EAF}" srcId="{87BCBF25-D591-4829-A777-E8594BF00099}" destId="{D248031F-4042-4C34-8B23-13452C9B309F}" srcOrd="4" destOrd="0" parTransId="{3A25DCDE-01AE-47B3-9266-2A2AE711A722}" sibTransId="{B4CF7FDD-F279-4B8C-A2EA-33EA197C958F}"/>
    <dgm:cxn modelId="{DD7755EE-0300-40C6-99A3-947605AC4348}" type="presParOf" srcId="{7C3164F5-8C76-4618-A9CB-1C700256DCC9}" destId="{36B8430E-AAAE-42BA-992F-807164ACA517}" srcOrd="0" destOrd="0" presId="urn:microsoft.com/office/officeart/2005/8/layout/vList2"/>
    <dgm:cxn modelId="{FF82E80D-5F37-4A1B-B613-A0D1CBF48FAB}" type="presParOf" srcId="{7C3164F5-8C76-4618-A9CB-1C700256DCC9}" destId="{91020567-6307-483B-9972-968FD5FDC716}" srcOrd="1" destOrd="0" presId="urn:microsoft.com/office/officeart/2005/8/layout/vList2"/>
    <dgm:cxn modelId="{7D4A66E8-75CF-4D9C-A538-8A3E6BEDF78F}" type="presParOf" srcId="{7C3164F5-8C76-4618-A9CB-1C700256DCC9}" destId="{4D1A9937-B068-4272-9364-03DA3C4A6798}" srcOrd="2" destOrd="0" presId="urn:microsoft.com/office/officeart/2005/8/layout/vList2"/>
    <dgm:cxn modelId="{FC2CCB48-DDCF-4D64-BBB7-C37B70141499}" type="presParOf" srcId="{7C3164F5-8C76-4618-A9CB-1C700256DCC9}" destId="{A7BB9525-C87A-4D6D-ADC9-A8C8990F846D}" srcOrd="3" destOrd="0" presId="urn:microsoft.com/office/officeart/2005/8/layout/vList2"/>
    <dgm:cxn modelId="{F9039930-8149-4889-8F46-D081A4E585C4}" type="presParOf" srcId="{7C3164F5-8C76-4618-A9CB-1C700256DCC9}" destId="{C920B421-98C0-492A-84AA-0C56AB8C14EF}" srcOrd="4" destOrd="0" presId="urn:microsoft.com/office/officeart/2005/8/layout/vList2"/>
    <dgm:cxn modelId="{543ADB01-F4E5-4819-8553-1F1ABF02A619}" type="presParOf" srcId="{7C3164F5-8C76-4618-A9CB-1C700256DCC9}" destId="{CE91CEB8-72B9-4255-8282-1B42ADCA06FF}" srcOrd="5" destOrd="0" presId="urn:microsoft.com/office/officeart/2005/8/layout/vList2"/>
    <dgm:cxn modelId="{C9BAA90E-34BA-48E2-B4CE-DD3C7312E08A}" type="presParOf" srcId="{7C3164F5-8C76-4618-A9CB-1C700256DCC9}" destId="{AF70EABA-696C-49B2-9E36-8F3DE2F86ABA}" srcOrd="6" destOrd="0" presId="urn:microsoft.com/office/officeart/2005/8/layout/vList2"/>
    <dgm:cxn modelId="{380EEB10-9DF0-4571-9D74-8D4DA32A1DB8}" type="presParOf" srcId="{7C3164F5-8C76-4618-A9CB-1C700256DCC9}" destId="{04996977-1DCF-40F0-B6BC-E1B4C2193706}" srcOrd="7" destOrd="0" presId="urn:microsoft.com/office/officeart/2005/8/layout/vList2"/>
    <dgm:cxn modelId="{0E3E746C-EC9C-4497-A830-98F1CACBA904}" type="presParOf" srcId="{7C3164F5-8C76-4618-A9CB-1C700256DCC9}" destId="{D5CBB044-E9CD-4A28-89D7-848742EC4A09}" srcOrd="8" destOrd="0" presId="urn:microsoft.com/office/officeart/2005/8/layout/vList2"/>
    <dgm:cxn modelId="{7DF96A6C-838D-4D55-9262-42C2895B2157}" type="presParOf" srcId="{7C3164F5-8C76-4618-A9CB-1C700256DCC9}" destId="{140CFE91-3E07-49C3-9EB6-90EC3653B0B7}" srcOrd="9" destOrd="0" presId="urn:microsoft.com/office/officeart/2005/8/layout/vList2"/>
    <dgm:cxn modelId="{CF9FA6B4-5578-4E1F-BC99-B409F47A4968}" type="presParOf" srcId="{7C3164F5-8C76-4618-A9CB-1C700256DCC9}" destId="{1F832054-BF1F-4BD5-BEEF-5192249DF7D9}"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E30A41E-D74B-4C0B-8082-DDEA446CBDC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4FDFB434-17FA-459B-A15F-DFF071AB39C7}">
      <dgm:prSet/>
      <dgm:spPr/>
      <dgm:t>
        <a:bodyPr/>
        <a:lstStyle/>
        <a:p>
          <a:r>
            <a:rPr lang="en-US"/>
            <a:t>Distribution of conservation status for species: Majority not part of conservation (5,633 vs 191)</a:t>
          </a:r>
        </a:p>
      </dgm:t>
    </dgm:pt>
    <dgm:pt modelId="{F576B14B-A6C3-47BD-AEC3-8DAD391815AD}" type="parTrans" cxnId="{15F37FBB-12CA-4F70-926B-18613F4809BF}">
      <dgm:prSet/>
      <dgm:spPr/>
      <dgm:t>
        <a:bodyPr/>
        <a:lstStyle/>
        <a:p>
          <a:endParaRPr lang="en-US"/>
        </a:p>
      </dgm:t>
    </dgm:pt>
    <dgm:pt modelId="{ACAAA393-8D71-4EB2-9F42-2CF55030BFEC}" type="sibTrans" cxnId="{15F37FBB-12CA-4F70-926B-18613F4809BF}">
      <dgm:prSet/>
      <dgm:spPr/>
      <dgm:t>
        <a:bodyPr/>
        <a:lstStyle/>
        <a:p>
          <a:endParaRPr lang="en-US"/>
        </a:p>
      </dgm:t>
    </dgm:pt>
    <dgm:pt modelId="{6D22B5D7-E815-43F5-A9EA-E87F46C9E6D9}">
      <dgm:prSet/>
      <dgm:spPr/>
      <dgm:t>
        <a:bodyPr/>
        <a:lstStyle/>
        <a:p>
          <a:r>
            <a:rPr lang="en-US"/>
            <a:t>Mammals and Birds had the highest percentage of being in protection</a:t>
          </a:r>
        </a:p>
      </dgm:t>
    </dgm:pt>
    <dgm:pt modelId="{179AE56F-AB28-42B7-AB32-611E529DF07C}" type="parTrans" cxnId="{680262F0-39D8-46A4-B541-B291AE3C63E7}">
      <dgm:prSet/>
      <dgm:spPr/>
      <dgm:t>
        <a:bodyPr/>
        <a:lstStyle/>
        <a:p>
          <a:endParaRPr lang="en-US"/>
        </a:p>
      </dgm:t>
    </dgm:pt>
    <dgm:pt modelId="{16FC43C8-C259-4F82-B199-AC9F9FA04FBE}" type="sibTrans" cxnId="{680262F0-39D8-46A4-B541-B291AE3C63E7}">
      <dgm:prSet/>
      <dgm:spPr/>
      <dgm:t>
        <a:bodyPr/>
        <a:lstStyle/>
        <a:p>
          <a:endParaRPr lang="en-US"/>
        </a:p>
      </dgm:t>
    </dgm:pt>
    <dgm:pt modelId="{6FA7F610-39C5-48CE-9992-9D0756742ABC}">
      <dgm:prSet/>
      <dgm:spPr/>
      <dgm:t>
        <a:bodyPr/>
        <a:lstStyle/>
        <a:p>
          <a:r>
            <a:rPr lang="en-US"/>
            <a:t>The statistically significant difference in conservation percentage between mammals and reptiles</a:t>
          </a:r>
        </a:p>
      </dgm:t>
    </dgm:pt>
    <dgm:pt modelId="{7B560765-D282-4C65-811B-F349A437410D}" type="parTrans" cxnId="{CB6947EC-4FFB-4BFA-B7A2-A58CC3085876}">
      <dgm:prSet/>
      <dgm:spPr/>
      <dgm:t>
        <a:bodyPr/>
        <a:lstStyle/>
        <a:p>
          <a:endParaRPr lang="en-US"/>
        </a:p>
      </dgm:t>
    </dgm:pt>
    <dgm:pt modelId="{0E69C1A8-DB16-4877-A9BD-DF45D7AA9DB1}" type="sibTrans" cxnId="{CB6947EC-4FFB-4BFA-B7A2-A58CC3085876}">
      <dgm:prSet/>
      <dgm:spPr/>
      <dgm:t>
        <a:bodyPr/>
        <a:lstStyle/>
        <a:p>
          <a:endParaRPr lang="en-US"/>
        </a:p>
      </dgm:t>
    </dgm:pt>
    <dgm:pt modelId="{ED4F1310-FC2E-4782-A170-2C0E4F63A604}">
      <dgm:prSet/>
      <dgm:spPr/>
      <dgm:t>
        <a:bodyPr/>
        <a:lstStyle/>
        <a:p>
          <a:r>
            <a:rPr lang="en-US"/>
            <a:t>Bats occurred the most number of times and were most likely to be found in Yellowstone National Park</a:t>
          </a:r>
        </a:p>
      </dgm:t>
    </dgm:pt>
    <dgm:pt modelId="{1FFCC33D-1295-4D61-89C2-F00DD68F8871}" type="parTrans" cxnId="{2AFAB3E4-C6DF-443B-9883-0948D451D0A6}">
      <dgm:prSet/>
      <dgm:spPr/>
      <dgm:t>
        <a:bodyPr/>
        <a:lstStyle/>
        <a:p>
          <a:endParaRPr lang="en-US"/>
        </a:p>
      </dgm:t>
    </dgm:pt>
    <dgm:pt modelId="{3E4900DC-A562-4432-BD84-7AE4653FCBD7}" type="sibTrans" cxnId="{2AFAB3E4-C6DF-443B-9883-0948D451D0A6}">
      <dgm:prSet/>
      <dgm:spPr/>
      <dgm:t>
        <a:bodyPr/>
        <a:lstStyle/>
        <a:p>
          <a:endParaRPr lang="en-US"/>
        </a:p>
      </dgm:t>
    </dgm:pt>
    <dgm:pt modelId="{C246E8C2-3BC5-408E-983F-98039030D2A9}" type="pres">
      <dgm:prSet presAssocID="{0E30A41E-D74B-4C0B-8082-DDEA446CBDCF}" presName="linear" presStyleCnt="0">
        <dgm:presLayoutVars>
          <dgm:animLvl val="lvl"/>
          <dgm:resizeHandles val="exact"/>
        </dgm:presLayoutVars>
      </dgm:prSet>
      <dgm:spPr/>
    </dgm:pt>
    <dgm:pt modelId="{38E3556D-7D95-48C2-ABE9-F319F09756AD}" type="pres">
      <dgm:prSet presAssocID="{4FDFB434-17FA-459B-A15F-DFF071AB39C7}" presName="parentText" presStyleLbl="node1" presStyleIdx="0" presStyleCnt="4">
        <dgm:presLayoutVars>
          <dgm:chMax val="0"/>
          <dgm:bulletEnabled val="1"/>
        </dgm:presLayoutVars>
      </dgm:prSet>
      <dgm:spPr/>
    </dgm:pt>
    <dgm:pt modelId="{63CFC601-E185-434A-8A23-961C1786B063}" type="pres">
      <dgm:prSet presAssocID="{ACAAA393-8D71-4EB2-9F42-2CF55030BFEC}" presName="spacer" presStyleCnt="0"/>
      <dgm:spPr/>
    </dgm:pt>
    <dgm:pt modelId="{E1C379CC-D571-4794-B3D2-FB983593AD97}" type="pres">
      <dgm:prSet presAssocID="{6D22B5D7-E815-43F5-A9EA-E87F46C9E6D9}" presName="parentText" presStyleLbl="node1" presStyleIdx="1" presStyleCnt="4">
        <dgm:presLayoutVars>
          <dgm:chMax val="0"/>
          <dgm:bulletEnabled val="1"/>
        </dgm:presLayoutVars>
      </dgm:prSet>
      <dgm:spPr/>
    </dgm:pt>
    <dgm:pt modelId="{13789269-5CD7-4638-B996-7AEBE7E922EA}" type="pres">
      <dgm:prSet presAssocID="{16FC43C8-C259-4F82-B199-AC9F9FA04FBE}" presName="spacer" presStyleCnt="0"/>
      <dgm:spPr/>
    </dgm:pt>
    <dgm:pt modelId="{039CA5A5-14CC-4A85-8345-55E812FE42CB}" type="pres">
      <dgm:prSet presAssocID="{6FA7F610-39C5-48CE-9992-9D0756742ABC}" presName="parentText" presStyleLbl="node1" presStyleIdx="2" presStyleCnt="4">
        <dgm:presLayoutVars>
          <dgm:chMax val="0"/>
          <dgm:bulletEnabled val="1"/>
        </dgm:presLayoutVars>
      </dgm:prSet>
      <dgm:spPr/>
    </dgm:pt>
    <dgm:pt modelId="{3E99F627-15C1-4C65-8C86-D67A75C06C9B}" type="pres">
      <dgm:prSet presAssocID="{0E69C1A8-DB16-4877-A9BD-DF45D7AA9DB1}" presName="spacer" presStyleCnt="0"/>
      <dgm:spPr/>
    </dgm:pt>
    <dgm:pt modelId="{1A29E813-3263-4755-9270-DAC112F38E7B}" type="pres">
      <dgm:prSet presAssocID="{ED4F1310-FC2E-4782-A170-2C0E4F63A604}" presName="parentText" presStyleLbl="node1" presStyleIdx="3" presStyleCnt="4">
        <dgm:presLayoutVars>
          <dgm:chMax val="0"/>
          <dgm:bulletEnabled val="1"/>
        </dgm:presLayoutVars>
      </dgm:prSet>
      <dgm:spPr/>
    </dgm:pt>
  </dgm:ptLst>
  <dgm:cxnLst>
    <dgm:cxn modelId="{670EB77C-7979-4801-994A-B98BEB4615A0}" type="presOf" srcId="{6D22B5D7-E815-43F5-A9EA-E87F46C9E6D9}" destId="{E1C379CC-D571-4794-B3D2-FB983593AD97}" srcOrd="0" destOrd="0" presId="urn:microsoft.com/office/officeart/2005/8/layout/vList2"/>
    <dgm:cxn modelId="{9AA831A1-DA66-4E0F-80A4-1FA285D56633}" type="presOf" srcId="{ED4F1310-FC2E-4782-A170-2C0E4F63A604}" destId="{1A29E813-3263-4755-9270-DAC112F38E7B}" srcOrd="0" destOrd="0" presId="urn:microsoft.com/office/officeart/2005/8/layout/vList2"/>
    <dgm:cxn modelId="{15F37FBB-12CA-4F70-926B-18613F4809BF}" srcId="{0E30A41E-D74B-4C0B-8082-DDEA446CBDCF}" destId="{4FDFB434-17FA-459B-A15F-DFF071AB39C7}" srcOrd="0" destOrd="0" parTransId="{F576B14B-A6C3-47BD-AEC3-8DAD391815AD}" sibTransId="{ACAAA393-8D71-4EB2-9F42-2CF55030BFEC}"/>
    <dgm:cxn modelId="{03F4D5BC-2BD5-4042-BA31-394697F87482}" type="presOf" srcId="{4FDFB434-17FA-459B-A15F-DFF071AB39C7}" destId="{38E3556D-7D95-48C2-ABE9-F319F09756AD}" srcOrd="0" destOrd="0" presId="urn:microsoft.com/office/officeart/2005/8/layout/vList2"/>
    <dgm:cxn modelId="{E9568DC4-F59A-46C6-84D5-272F2F77E5B6}" type="presOf" srcId="{0E30A41E-D74B-4C0B-8082-DDEA446CBDCF}" destId="{C246E8C2-3BC5-408E-983F-98039030D2A9}" srcOrd="0" destOrd="0" presId="urn:microsoft.com/office/officeart/2005/8/layout/vList2"/>
    <dgm:cxn modelId="{5AA676CC-2FA9-4A5F-A849-FFA9539CC310}" type="presOf" srcId="{6FA7F610-39C5-48CE-9992-9D0756742ABC}" destId="{039CA5A5-14CC-4A85-8345-55E812FE42CB}" srcOrd="0" destOrd="0" presId="urn:microsoft.com/office/officeart/2005/8/layout/vList2"/>
    <dgm:cxn modelId="{2AFAB3E4-C6DF-443B-9883-0948D451D0A6}" srcId="{0E30A41E-D74B-4C0B-8082-DDEA446CBDCF}" destId="{ED4F1310-FC2E-4782-A170-2C0E4F63A604}" srcOrd="3" destOrd="0" parTransId="{1FFCC33D-1295-4D61-89C2-F00DD68F8871}" sibTransId="{3E4900DC-A562-4432-BD84-7AE4653FCBD7}"/>
    <dgm:cxn modelId="{CB6947EC-4FFB-4BFA-B7A2-A58CC3085876}" srcId="{0E30A41E-D74B-4C0B-8082-DDEA446CBDCF}" destId="{6FA7F610-39C5-48CE-9992-9D0756742ABC}" srcOrd="2" destOrd="0" parTransId="{7B560765-D282-4C65-811B-F349A437410D}" sibTransId="{0E69C1A8-DB16-4877-A9BD-DF45D7AA9DB1}"/>
    <dgm:cxn modelId="{680262F0-39D8-46A4-B541-B291AE3C63E7}" srcId="{0E30A41E-D74B-4C0B-8082-DDEA446CBDCF}" destId="{6D22B5D7-E815-43F5-A9EA-E87F46C9E6D9}" srcOrd="1" destOrd="0" parTransId="{179AE56F-AB28-42B7-AB32-611E529DF07C}" sibTransId="{16FC43C8-C259-4F82-B199-AC9F9FA04FBE}"/>
    <dgm:cxn modelId="{F53CFAB5-1D1D-4007-AB75-2FF2648912DE}" type="presParOf" srcId="{C246E8C2-3BC5-408E-983F-98039030D2A9}" destId="{38E3556D-7D95-48C2-ABE9-F319F09756AD}" srcOrd="0" destOrd="0" presId="urn:microsoft.com/office/officeart/2005/8/layout/vList2"/>
    <dgm:cxn modelId="{7E91CBF0-33FE-43C1-9164-B78C6D9439F0}" type="presParOf" srcId="{C246E8C2-3BC5-408E-983F-98039030D2A9}" destId="{63CFC601-E185-434A-8A23-961C1786B063}" srcOrd="1" destOrd="0" presId="urn:microsoft.com/office/officeart/2005/8/layout/vList2"/>
    <dgm:cxn modelId="{BD283B6E-0073-40E6-88C0-2474936CD2E9}" type="presParOf" srcId="{C246E8C2-3BC5-408E-983F-98039030D2A9}" destId="{E1C379CC-D571-4794-B3D2-FB983593AD97}" srcOrd="2" destOrd="0" presId="urn:microsoft.com/office/officeart/2005/8/layout/vList2"/>
    <dgm:cxn modelId="{5020F396-76F7-455C-827B-D06C33A1218E}" type="presParOf" srcId="{C246E8C2-3BC5-408E-983F-98039030D2A9}" destId="{13789269-5CD7-4638-B996-7AEBE7E922EA}" srcOrd="3" destOrd="0" presId="urn:microsoft.com/office/officeart/2005/8/layout/vList2"/>
    <dgm:cxn modelId="{F86A46BA-8FC7-4BC3-86E6-259533187F1B}" type="presParOf" srcId="{C246E8C2-3BC5-408E-983F-98039030D2A9}" destId="{039CA5A5-14CC-4A85-8345-55E812FE42CB}" srcOrd="4" destOrd="0" presId="urn:microsoft.com/office/officeart/2005/8/layout/vList2"/>
    <dgm:cxn modelId="{83BF25CD-DCFB-4169-9A66-E75B1F7A41DB}" type="presParOf" srcId="{C246E8C2-3BC5-408E-983F-98039030D2A9}" destId="{3E99F627-15C1-4C65-8C86-D67A75C06C9B}" srcOrd="5" destOrd="0" presId="urn:microsoft.com/office/officeart/2005/8/layout/vList2"/>
    <dgm:cxn modelId="{A39356C7-01C3-4AA2-A6F9-D1B9E83030A2}" type="presParOf" srcId="{C246E8C2-3BC5-408E-983F-98039030D2A9}" destId="{1A29E813-3263-4755-9270-DAC112F38E7B}"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B8430E-AAAE-42BA-992F-807164ACA517}">
      <dsp:nvSpPr>
        <dsp:cNvPr id="0" name=""/>
        <dsp:cNvSpPr/>
      </dsp:nvSpPr>
      <dsp:spPr>
        <a:xfrm>
          <a:off x="0" y="164845"/>
          <a:ext cx="6141429" cy="5756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Loading the Data</a:t>
          </a:r>
        </a:p>
      </dsp:txBody>
      <dsp:txXfrm>
        <a:off x="28100" y="192945"/>
        <a:ext cx="6085229" cy="519439"/>
      </dsp:txXfrm>
    </dsp:sp>
    <dsp:sp modelId="{4D1A9937-B068-4272-9364-03DA3C4A6798}">
      <dsp:nvSpPr>
        <dsp:cNvPr id="0" name=""/>
        <dsp:cNvSpPr/>
      </dsp:nvSpPr>
      <dsp:spPr>
        <a:xfrm>
          <a:off x="0" y="809605"/>
          <a:ext cx="6141429" cy="575639"/>
        </a:xfrm>
        <a:prstGeom prst="roundRect">
          <a:avLst/>
        </a:prstGeom>
        <a:solidFill>
          <a:schemeClr val="accent2">
            <a:hueOff val="1288723"/>
            <a:satOff val="-3699"/>
            <a:lumOff val="-5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Calculations</a:t>
          </a:r>
        </a:p>
      </dsp:txBody>
      <dsp:txXfrm>
        <a:off x="28100" y="837705"/>
        <a:ext cx="6085229" cy="519439"/>
      </dsp:txXfrm>
    </dsp:sp>
    <dsp:sp modelId="{A7BB9525-C87A-4D6D-ADC9-A8C8990F846D}">
      <dsp:nvSpPr>
        <dsp:cNvPr id="0" name=""/>
        <dsp:cNvSpPr/>
      </dsp:nvSpPr>
      <dsp:spPr>
        <a:xfrm>
          <a:off x="0" y="1385245"/>
          <a:ext cx="6141429" cy="968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990"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US" sz="1900" kern="1200"/>
            <a:t>What are the conservation statuses of the species?</a:t>
          </a:r>
        </a:p>
        <a:p>
          <a:pPr marL="171450" lvl="1" indent="-171450" algn="l" defTabSz="844550">
            <a:lnSpc>
              <a:spcPct val="90000"/>
            </a:lnSpc>
            <a:spcBef>
              <a:spcPct val="0"/>
            </a:spcBef>
            <a:spcAft>
              <a:spcPct val="20000"/>
            </a:spcAft>
            <a:buChar char="•"/>
          </a:pPr>
          <a:r>
            <a:rPr lang="en-US" sz="1900" kern="1200"/>
            <a:t>Compare Mammals vs Birds</a:t>
          </a:r>
        </a:p>
        <a:p>
          <a:pPr marL="171450" lvl="1" indent="-171450" algn="l" defTabSz="844550">
            <a:lnSpc>
              <a:spcPct val="90000"/>
            </a:lnSpc>
            <a:spcBef>
              <a:spcPct val="0"/>
            </a:spcBef>
            <a:spcAft>
              <a:spcPct val="20000"/>
            </a:spcAft>
            <a:buChar char="•"/>
          </a:pPr>
          <a:r>
            <a:rPr lang="en-US" sz="1900" kern="1200"/>
            <a:t>Compare Mammals vs Reptiles</a:t>
          </a:r>
        </a:p>
      </dsp:txBody>
      <dsp:txXfrm>
        <a:off x="0" y="1385245"/>
        <a:ext cx="6141429" cy="968760"/>
      </dsp:txXfrm>
    </dsp:sp>
    <dsp:sp modelId="{C920B421-98C0-492A-84AA-0C56AB8C14EF}">
      <dsp:nvSpPr>
        <dsp:cNvPr id="0" name=""/>
        <dsp:cNvSpPr/>
      </dsp:nvSpPr>
      <dsp:spPr>
        <a:xfrm>
          <a:off x="0" y="2354005"/>
          <a:ext cx="6141429" cy="575639"/>
        </a:xfrm>
        <a:prstGeom prst="roundRect">
          <a:avLst/>
        </a:prstGeom>
        <a:solidFill>
          <a:schemeClr val="accent2">
            <a:hueOff val="2577445"/>
            <a:satOff val="-7397"/>
            <a:lumOff val="-1184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Let's look closer at Mammals</a:t>
          </a:r>
        </a:p>
      </dsp:txBody>
      <dsp:txXfrm>
        <a:off x="28100" y="2382105"/>
        <a:ext cx="6085229" cy="519439"/>
      </dsp:txXfrm>
    </dsp:sp>
    <dsp:sp modelId="{AF70EABA-696C-49B2-9E36-8F3DE2F86ABA}">
      <dsp:nvSpPr>
        <dsp:cNvPr id="0" name=""/>
        <dsp:cNvSpPr/>
      </dsp:nvSpPr>
      <dsp:spPr>
        <a:xfrm>
          <a:off x="0" y="2998765"/>
          <a:ext cx="6141429" cy="575639"/>
        </a:xfrm>
        <a:prstGeom prst="roundRect">
          <a:avLst/>
        </a:prstGeom>
        <a:solidFill>
          <a:schemeClr val="accent2">
            <a:hueOff val="3866169"/>
            <a:satOff val="-11096"/>
            <a:lumOff val="-17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Let's look at the Bats</a:t>
          </a:r>
        </a:p>
      </dsp:txBody>
      <dsp:txXfrm>
        <a:off x="28100" y="3026865"/>
        <a:ext cx="6085229" cy="519439"/>
      </dsp:txXfrm>
    </dsp:sp>
    <dsp:sp modelId="{D5CBB044-E9CD-4A28-89D7-848742EC4A09}">
      <dsp:nvSpPr>
        <dsp:cNvPr id="0" name=""/>
        <dsp:cNvSpPr/>
      </dsp:nvSpPr>
      <dsp:spPr>
        <a:xfrm>
          <a:off x="0" y="3643525"/>
          <a:ext cx="6141429" cy="575639"/>
        </a:xfrm>
        <a:prstGeom prst="roundRect">
          <a:avLst/>
        </a:prstGeom>
        <a:solidFill>
          <a:schemeClr val="accent2">
            <a:hueOff val="5154891"/>
            <a:satOff val="-14794"/>
            <a:lumOff val="-2368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Conclusions</a:t>
          </a:r>
        </a:p>
      </dsp:txBody>
      <dsp:txXfrm>
        <a:off x="28100" y="3671625"/>
        <a:ext cx="6085229" cy="519439"/>
      </dsp:txXfrm>
    </dsp:sp>
    <dsp:sp modelId="{1F832054-BF1F-4BD5-BEEF-5192249DF7D9}">
      <dsp:nvSpPr>
        <dsp:cNvPr id="0" name=""/>
        <dsp:cNvSpPr/>
      </dsp:nvSpPr>
      <dsp:spPr>
        <a:xfrm>
          <a:off x="0" y="4288285"/>
          <a:ext cx="6141429" cy="575639"/>
        </a:xfrm>
        <a:prstGeom prst="roundRect">
          <a:avLst/>
        </a:prstGeom>
        <a:solidFill>
          <a:schemeClr val="accent2">
            <a:hueOff val="6443614"/>
            <a:satOff val="-18493"/>
            <a:lumOff val="-296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 recommendation</a:t>
          </a:r>
        </a:p>
      </dsp:txBody>
      <dsp:txXfrm>
        <a:off x="28100" y="4316385"/>
        <a:ext cx="6085229" cy="5194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E3556D-7D95-48C2-ABE9-F319F09756AD}">
      <dsp:nvSpPr>
        <dsp:cNvPr id="0" name=""/>
        <dsp:cNvSpPr/>
      </dsp:nvSpPr>
      <dsp:spPr>
        <a:xfrm>
          <a:off x="0" y="206468"/>
          <a:ext cx="6232309" cy="7956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Distribution of conservation status for species: Majority not part of conservation (5,633 vs 191)</a:t>
          </a:r>
        </a:p>
      </dsp:txBody>
      <dsp:txXfrm>
        <a:off x="38838" y="245306"/>
        <a:ext cx="6154633" cy="717924"/>
      </dsp:txXfrm>
    </dsp:sp>
    <dsp:sp modelId="{E1C379CC-D571-4794-B3D2-FB983593AD97}">
      <dsp:nvSpPr>
        <dsp:cNvPr id="0" name=""/>
        <dsp:cNvSpPr/>
      </dsp:nvSpPr>
      <dsp:spPr>
        <a:xfrm>
          <a:off x="0" y="1059668"/>
          <a:ext cx="6232309" cy="7956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Mammals and Birds had the highest percentage of being in protection</a:t>
          </a:r>
        </a:p>
      </dsp:txBody>
      <dsp:txXfrm>
        <a:off x="38838" y="1098506"/>
        <a:ext cx="6154633" cy="717924"/>
      </dsp:txXfrm>
    </dsp:sp>
    <dsp:sp modelId="{039CA5A5-14CC-4A85-8345-55E812FE42CB}">
      <dsp:nvSpPr>
        <dsp:cNvPr id="0" name=""/>
        <dsp:cNvSpPr/>
      </dsp:nvSpPr>
      <dsp:spPr>
        <a:xfrm>
          <a:off x="0" y="1912868"/>
          <a:ext cx="6232309" cy="7956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The statistically significant difference in conservation percentage between mammals and reptiles</a:t>
          </a:r>
        </a:p>
      </dsp:txBody>
      <dsp:txXfrm>
        <a:off x="38838" y="1951706"/>
        <a:ext cx="6154633" cy="717924"/>
      </dsp:txXfrm>
    </dsp:sp>
    <dsp:sp modelId="{1A29E813-3263-4755-9270-DAC112F38E7B}">
      <dsp:nvSpPr>
        <dsp:cNvPr id="0" name=""/>
        <dsp:cNvSpPr/>
      </dsp:nvSpPr>
      <dsp:spPr>
        <a:xfrm>
          <a:off x="0" y="2766068"/>
          <a:ext cx="6232309" cy="7956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Bats occurred the most number of times and were most likely to be found in Yellowstone National Park</a:t>
          </a:r>
        </a:p>
      </dsp:txBody>
      <dsp:txXfrm>
        <a:off x="38838" y="2804906"/>
        <a:ext cx="6154633" cy="71792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jpe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648818-E6FA-4555-AD88-866DEE4F5EF6}" type="datetimeFigureOut">
              <a:rPr lang="en-US" smtClean="0"/>
              <a:t>5/11/2024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6FF98D-0516-475D-A0F7-7E6061DC142B}" type="slidenum">
              <a:rPr lang="en-US" smtClean="0"/>
              <a:t>‹#›</a:t>
            </a:fld>
            <a:endParaRPr lang="en-US"/>
          </a:p>
        </p:txBody>
      </p:sp>
    </p:spTree>
    <p:extLst>
      <p:ext uri="{BB962C8B-B14F-4D97-AF65-F5344CB8AC3E}">
        <p14:creationId xmlns:p14="http://schemas.microsoft.com/office/powerpoint/2010/main" val="3113362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presentation was automatically generated by PowerPoint Copilot based on content found in this document:
https://cotecconsgroupvn-my.sharepoint.com/personal/hoangdd_coteccons_vn/Documents/N.%20Misc/11.%20Jupiter%20Notebook/21.%20Biodiversity%20starter/240501%20Biodiversity%20Analysis.docx
AI-generated content may be incorrect.</a:t>
            </a:r>
          </a:p>
        </p:txBody>
      </p:sp>
      <p:sp>
        <p:nvSpPr>
          <p:cNvPr id="4" name="Slide Number Placeholder 3"/>
          <p:cNvSpPr>
            <a:spLocks noGrp="1"/>
          </p:cNvSpPr>
          <p:nvPr>
            <p:ph type="sldNum" sz="quarter" idx="5"/>
          </p:nvPr>
        </p:nvSpPr>
        <p:spPr/>
        <p:txBody>
          <a:bodyPr/>
          <a:lstStyle/>
          <a:p>
            <a:fld id="{AD0A93BA-21BE-4B75-BE06-B9EC0A4CE2BC}" type="slidenum">
              <a:rPr lang="en-US" smtClean="0"/>
              <a:t>1</a:t>
            </a:fld>
            <a:endParaRPr lang="en-US"/>
          </a:p>
        </p:txBody>
      </p:sp>
    </p:spTree>
    <p:extLst>
      <p:ext uri="{BB962C8B-B14F-4D97-AF65-F5344CB8AC3E}">
        <p14:creationId xmlns:p14="http://schemas.microsoft.com/office/powerpoint/2010/main" val="3148252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Conservationists recommend prioritizing the protection of mammals, as they are the most endangered species. They also suggest monitoring bat populations, especially in Yellowstone National Park, where the number of unprotected bats is higher than the protected ones.
Original Content:
A recommendation
Conservationists should prioritize the protection of mammals, as they are the most endangered category of species. We should also monitor the bat populations in the national parks, especially in Yellowstone National Park, where the unprotected bats outnumber the protected ones.
</a:t>
            </a:r>
          </a:p>
        </p:txBody>
      </p:sp>
      <p:sp>
        <p:nvSpPr>
          <p:cNvPr id="4" name="Slide Number Placeholder 3"/>
          <p:cNvSpPr>
            <a:spLocks noGrp="1"/>
          </p:cNvSpPr>
          <p:nvPr>
            <p:ph type="sldNum" sz="quarter" idx="5"/>
          </p:nvPr>
        </p:nvSpPr>
        <p:spPr/>
        <p:txBody>
          <a:bodyPr/>
          <a:lstStyle/>
          <a:p>
            <a:fld id="{AD0A93BA-21BE-4B75-BE06-B9EC0A4CE2BC}" type="slidenum">
              <a:rPr lang="en-US" smtClean="0"/>
              <a:t>10</a:t>
            </a:fld>
            <a:endParaRPr lang="en-US"/>
          </a:p>
        </p:txBody>
      </p:sp>
    </p:spTree>
    <p:extLst>
      <p:ext uri="{BB962C8B-B14F-4D97-AF65-F5344CB8AC3E}">
        <p14:creationId xmlns:p14="http://schemas.microsoft.com/office/powerpoint/2010/main" val="3228418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Agenda
* Loading the Data
* Calculations
    * What are the conservation statuses of the species?
    * Compare Mammals vs Birds
    * Compare Mammals vs Reptiles
* Let's look closer at Mammals
* Let's look at the bat
* Conclusions
* A recommendation
</a:t>
            </a:r>
          </a:p>
        </p:txBody>
      </p:sp>
      <p:sp>
        <p:nvSpPr>
          <p:cNvPr id="4" name="Slide Number Placeholder 3"/>
          <p:cNvSpPr>
            <a:spLocks noGrp="1"/>
          </p:cNvSpPr>
          <p:nvPr>
            <p:ph type="sldNum" sz="quarter" idx="5"/>
          </p:nvPr>
        </p:nvSpPr>
        <p:spPr/>
        <p:txBody>
          <a:bodyPr/>
          <a:lstStyle/>
          <a:p>
            <a:fld id="{AD0A93BA-21BE-4B75-BE06-B9EC0A4CE2BC}" type="slidenum">
              <a:rPr lang="en-US" smtClean="0"/>
              <a:t>2</a:t>
            </a:fld>
            <a:endParaRPr lang="en-US"/>
          </a:p>
        </p:txBody>
      </p:sp>
    </p:spTree>
    <p:extLst>
      <p:ext uri="{BB962C8B-B14F-4D97-AF65-F5344CB8AC3E}">
        <p14:creationId xmlns:p14="http://schemas.microsoft.com/office/powerpoint/2010/main" val="1953160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section, we will load the datasets into DataFrames to analyze the conservation status of species and their observations in national parks. We will use Python to explore and visualize the data. The species_info.csv contains 5,824 rows of data, including columns such as category, scientific_name, and conservation_status. The Observations.csv contains 23,296 rows of data, including columns such as scientific_name, park_name, and observations.
Original Content:
Loading the Data
To analyze the status of the conservation of species and their observations in national parks, load the datasets into DataFrames. Once loaded as DataFrames the data can be explored and visualized with Python.
In the next steps, Observations.csv and Species_info.csv are read in DataFrames called observations and species respectively. The newly created DataFrames are glimpsed with.head() to check its contents.
species
The species_info.csv contains information on the different species in the National Parks. There are 5,824 rows of data. The columns in the data set include:
·         category - The category of taxonomy for each species
·         scientific_name - The scientific name of each species
·         common_names - The common names of each species
·         conservation_status - The species conservation status
observations
The Observations.csv contains information from recorded sightings of different species throughout the national parks in the past 7 days. There are 23,296 rows of data. The columns included are:
·         scientific_name - The scientific name of each species
·         park_name - The name of the national park
·         observations - The number of observations in the past 7 days
</a:t>
            </a:r>
          </a:p>
        </p:txBody>
      </p:sp>
      <p:sp>
        <p:nvSpPr>
          <p:cNvPr id="4" name="Slide Number Placeholder 3"/>
          <p:cNvSpPr>
            <a:spLocks noGrp="1"/>
          </p:cNvSpPr>
          <p:nvPr>
            <p:ph type="sldNum" sz="quarter" idx="5"/>
          </p:nvPr>
        </p:nvSpPr>
        <p:spPr/>
        <p:txBody>
          <a:bodyPr/>
          <a:lstStyle/>
          <a:p>
            <a:fld id="{AD0A93BA-21BE-4B75-BE06-B9EC0A4CE2BC}" type="slidenum">
              <a:rPr lang="en-US" smtClean="0"/>
              <a:t>3</a:t>
            </a:fld>
            <a:endParaRPr lang="en-US"/>
          </a:p>
        </p:txBody>
      </p:sp>
    </p:spTree>
    <p:extLst>
      <p:ext uri="{BB962C8B-B14F-4D97-AF65-F5344CB8AC3E}">
        <p14:creationId xmlns:p14="http://schemas.microsoft.com/office/powerpoint/2010/main" val="3690119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week, 5,541 species were observed. There are 7 categories of species and 4 parks in the dataset. There are 5 endangered statuses, with 96.72% of 5,824 species not endangered. The largest percentile of protected species are mammals, followed by birds and plants.
Original Content:
What are the conservation statuses of the species?
·         There have been 5,541 species observed this week.
·         There are 7 categories of species in this dataset. Include:
·         There are 04 parks in the data set:
o   Bryce National Park
o   Great Smoky Mountains National Park
o   Yellowstone National Park
o   Yosemite National Park
·         There are 05 endangered status:
o   Endangered: Seriously at risk of extinction.
o   In Recovery: Formerly Endangered, but currently neither in danger of extinction throughout all nor a significant portion of its range.
o   Species of Concern: Declining or appearing to need conservation.
o   Threatened: Vulnerable to endangerment soon.
o   Not endangered: Nan values (missing data) were detected.
·         Of 5,824 species, 5,633 are not endangered, which means 96.72% are not endangered, only 3.28% of the endangered species, equivalent to 191 species.
·         Show the number of species and the different categories of protection:
For those in the Endangered status, 7 were mammals and 4 were birds. In the In Recovery status, there were 3 birds and 1 mammal, which could mean that the birds are bouncing back more than the mammals.
·         The largest percentile of protected species are mammals, with a close 2nd being birds. Mammals represent 17% of the protected species. Birds represent 15% of the protected species. Plants represent only 2.5% of the protected species.
</a:t>
            </a:r>
          </a:p>
        </p:txBody>
      </p:sp>
      <p:sp>
        <p:nvSpPr>
          <p:cNvPr id="4" name="Slide Number Placeholder 3"/>
          <p:cNvSpPr>
            <a:spLocks noGrp="1"/>
          </p:cNvSpPr>
          <p:nvPr>
            <p:ph type="sldNum" sz="quarter" idx="5"/>
          </p:nvPr>
        </p:nvSpPr>
        <p:spPr/>
        <p:txBody>
          <a:bodyPr/>
          <a:lstStyle/>
          <a:p>
            <a:fld id="{AD0A93BA-21BE-4B75-BE06-B9EC0A4CE2BC}" type="slidenum">
              <a:rPr lang="en-US" smtClean="0"/>
              <a:t>4</a:t>
            </a:fld>
            <a:endParaRPr lang="en-US"/>
          </a:p>
        </p:txBody>
      </p:sp>
    </p:spTree>
    <p:extLst>
      <p:ext uri="{BB962C8B-B14F-4D97-AF65-F5344CB8AC3E}">
        <p14:creationId xmlns:p14="http://schemas.microsoft.com/office/powerpoint/2010/main" val="1813202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slide, we compare the protection status between Mammals and Birds. The p-value of 0.688 is higher than the significance level of 0.05, so we do not reject the null hypothesis. This means that we do not have enough evidence to say that the protection status and the type of Mammals and Birds are significantly related.
Original Content:
Compare Mammals vs Birds
The p-value (0.688) is higher than the significance level (e.g., 0.05), so we do not reject the null hypothesis. We do not have enough evidence to say that the protection status and the type of Mammals and Birds are significantly related.
</a:t>
            </a:r>
          </a:p>
        </p:txBody>
      </p:sp>
      <p:sp>
        <p:nvSpPr>
          <p:cNvPr id="4" name="Slide Number Placeholder 3"/>
          <p:cNvSpPr>
            <a:spLocks noGrp="1"/>
          </p:cNvSpPr>
          <p:nvPr>
            <p:ph type="sldNum" sz="quarter" idx="5"/>
          </p:nvPr>
        </p:nvSpPr>
        <p:spPr/>
        <p:txBody>
          <a:bodyPr/>
          <a:lstStyle/>
          <a:p>
            <a:fld id="{AD0A93BA-21BE-4B75-BE06-B9EC0A4CE2BC}" type="slidenum">
              <a:rPr lang="en-US" smtClean="0"/>
              <a:t>5</a:t>
            </a:fld>
            <a:endParaRPr lang="en-US"/>
          </a:p>
        </p:txBody>
      </p:sp>
    </p:spTree>
    <p:extLst>
      <p:ext uri="{BB962C8B-B14F-4D97-AF65-F5344CB8AC3E}">
        <p14:creationId xmlns:p14="http://schemas.microsoft.com/office/powerpoint/2010/main" val="3632630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study, we compared the protection rates between mammals and reptiles. Our results showed a p-value of 0.038, which is smaller than the significance level of 0.05. This means that we do not accept the null hypothesis and have enough evidence to suggest that the protection rate for mammals is higher than for reptiles.
Original Content:
Compare Mammals vs Reptiles
The p-value (0.038) is smaller than the significance level (e.g., 0.05), so we do not accept the null hypothesis. We have enough evidence to infer that the protection rate for mammals is higher than the one for reptiles.
</a:t>
            </a:r>
          </a:p>
        </p:txBody>
      </p:sp>
      <p:sp>
        <p:nvSpPr>
          <p:cNvPr id="4" name="Slide Number Placeholder 3"/>
          <p:cNvSpPr>
            <a:spLocks noGrp="1"/>
          </p:cNvSpPr>
          <p:nvPr>
            <p:ph type="sldNum" sz="quarter" idx="5"/>
          </p:nvPr>
        </p:nvSpPr>
        <p:spPr/>
        <p:txBody>
          <a:bodyPr/>
          <a:lstStyle/>
          <a:p>
            <a:fld id="{AD0A93BA-21BE-4B75-BE06-B9EC0A4CE2BC}" type="slidenum">
              <a:rPr lang="en-US" smtClean="0"/>
              <a:t>6</a:t>
            </a:fld>
            <a:endParaRPr lang="en-US"/>
          </a:p>
        </p:txBody>
      </p:sp>
    </p:spTree>
    <p:extLst>
      <p:ext uri="{BB962C8B-B14F-4D97-AF65-F5344CB8AC3E}">
        <p14:creationId xmlns:p14="http://schemas.microsoft.com/office/powerpoint/2010/main" val="2205623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take a closer look at mammals and learn more about them.
Original Content:
Let's look closer at Mammals
</a:t>
            </a:r>
          </a:p>
        </p:txBody>
      </p:sp>
      <p:sp>
        <p:nvSpPr>
          <p:cNvPr id="4" name="Slide Number Placeholder 3"/>
          <p:cNvSpPr>
            <a:spLocks noGrp="1"/>
          </p:cNvSpPr>
          <p:nvPr>
            <p:ph type="sldNum" sz="quarter" idx="5"/>
          </p:nvPr>
        </p:nvSpPr>
        <p:spPr/>
        <p:txBody>
          <a:bodyPr/>
          <a:lstStyle/>
          <a:p>
            <a:fld id="{AD0A93BA-21BE-4B75-BE06-B9EC0A4CE2BC}" type="slidenum">
              <a:rPr lang="en-US" smtClean="0"/>
              <a:t>7</a:t>
            </a:fld>
            <a:endParaRPr lang="en-US"/>
          </a:p>
        </p:txBody>
      </p:sp>
    </p:spTree>
    <p:extLst>
      <p:ext uri="{BB962C8B-B14F-4D97-AF65-F5344CB8AC3E}">
        <p14:creationId xmlns:p14="http://schemas.microsoft.com/office/powerpoint/2010/main" val="3162817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week, 23 different bat species were observed in National Parks, with a total of 18,992 bats. 9,708 of them are protected, making up 51.12% of the observed bats. All parks have more protected bats except for Great Smoky Mountains National Park, while Yellowstone National Park has the greatest number of bats.
Original Content:
Let's look at the bat
·         There are 23 different bat species observed this week at these National Parks.
·         There are 18,992 bats observed at these National Parks.
·         There were 9,708 protected bats, out of the 18,992 bats observed this week.
·         51.12% of the bats observed are in a protected status.
·         All parks have more protected bats than unprotected bats, except for Great Smoky Mountains National Park.
·         Yellowstone National Park has the greatest number of bats.
</a:t>
            </a:r>
          </a:p>
        </p:txBody>
      </p:sp>
      <p:sp>
        <p:nvSpPr>
          <p:cNvPr id="4" name="Slide Number Placeholder 3"/>
          <p:cNvSpPr>
            <a:spLocks noGrp="1"/>
          </p:cNvSpPr>
          <p:nvPr>
            <p:ph type="sldNum" sz="quarter" idx="5"/>
          </p:nvPr>
        </p:nvSpPr>
        <p:spPr/>
        <p:txBody>
          <a:bodyPr/>
          <a:lstStyle/>
          <a:p>
            <a:fld id="{AD0A93BA-21BE-4B75-BE06-B9EC0A4CE2BC}" type="slidenum">
              <a:rPr lang="en-US" smtClean="0"/>
              <a:t>8</a:t>
            </a:fld>
            <a:endParaRPr lang="en-US"/>
          </a:p>
        </p:txBody>
      </p:sp>
    </p:spTree>
    <p:extLst>
      <p:ext uri="{BB962C8B-B14F-4D97-AF65-F5344CB8AC3E}">
        <p14:creationId xmlns:p14="http://schemas.microsoft.com/office/powerpoint/2010/main" val="1440412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project made several data visualizations and inferences about species in four National Parks. The majority of species were not part of conservation. Mammals and Birds had the highest percentage of being in protection. There was a significant difference in conservation percentage between mammals and reptiles. Bats were the most prevalent and were most likely to be found in Yellowstone National Park.
Original Content:
Conclusions
The project was able to make several data visualizations and inferences about the various species in four of the National Parks that comprised this data set.
This project was also able to answer some of the questions first posed at the beginning.
·         What is the distribution of conservation status for species?
o   The vast majority of species were not part of conservation (5,633 vs 191).
·         Are certain types of species more likely to be endangered?
o   Mammals and Birds had the highest percentage of being in protection.
·         Are the differences between species and their conservation status significant?
o   While mammals and Birds did not have significant differences in conservation percentage, mammals and reptiles exhibited a statistically significant difference.
·         Which animal is most prevalent and what is their distribution amongst parks?
o   The study found that bats occurred the most number of times and they were most likely to be found in Yellowstone National Park.
</a:t>
            </a:r>
          </a:p>
        </p:txBody>
      </p:sp>
      <p:sp>
        <p:nvSpPr>
          <p:cNvPr id="4" name="Slide Number Placeholder 3"/>
          <p:cNvSpPr>
            <a:spLocks noGrp="1"/>
          </p:cNvSpPr>
          <p:nvPr>
            <p:ph type="sldNum" sz="quarter" idx="5"/>
          </p:nvPr>
        </p:nvSpPr>
        <p:spPr/>
        <p:txBody>
          <a:bodyPr/>
          <a:lstStyle/>
          <a:p>
            <a:fld id="{AD0A93BA-21BE-4B75-BE06-B9EC0A4CE2BC}" type="slidenum">
              <a:rPr lang="en-US" smtClean="0"/>
              <a:t>9</a:t>
            </a:fld>
            <a:endParaRPr lang="en-US"/>
          </a:p>
        </p:txBody>
      </p:sp>
    </p:spTree>
    <p:extLst>
      <p:ext uri="{BB962C8B-B14F-4D97-AF65-F5344CB8AC3E}">
        <p14:creationId xmlns:p14="http://schemas.microsoft.com/office/powerpoint/2010/main" val="391088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D40562BA-6317-4893-AB17-C443B0173D8C}" type="datetime1">
              <a:rPr lang="en-US" smtClean="0"/>
              <a:t>5/11/2024</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363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A4828AF-D3E1-4D24-B8DC-99CD57C30C6A}" type="datetime1">
              <a:rPr lang="en-US" smtClean="0"/>
              <a:t>5/11/2024</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644895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DE875009-16CC-46CA-BDB4-F9CD31C7023B}" type="datetime1">
              <a:rPr lang="en-US" smtClean="0"/>
              <a:t>5/11/2024</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6359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AD1FA391-B5C0-401C-806B-2743C16BD4FB}" type="datetime1">
              <a:rPr lang="en-US" smtClean="0"/>
              <a:t>5/11/2024</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605499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A787CAA6-CEC4-4299-965E-494374F8A4AC}" type="datetime1">
              <a:rPr lang="en-US" smtClean="0"/>
              <a:t>5/11/2024</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982351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35C9914-2680-46B5-908A-9F31A98DC89D}" type="datetime1">
              <a:rPr lang="en-US" smtClean="0"/>
              <a:t>5/11/2024</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955138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2D9DDEBB-39D8-49F9-B69B-0ACB3110EF73}" type="datetime1">
              <a:rPr lang="en-US" smtClean="0"/>
              <a:t>5/11/2024</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37300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62DF2E81-6EEB-4882-92C5-D630F2F9A245}" type="datetime1">
              <a:rPr lang="en-US" smtClean="0"/>
              <a:t>5/11/2024</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651690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82E0FEEC-C6DD-4EC3-BCF3-27401640379D}" type="datetime1">
              <a:rPr lang="en-US" smtClean="0"/>
              <a:t>5/11/2024</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7045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0949A659-CD0F-42B4-8A47-FD3B17567DA8}" type="datetime1">
              <a:rPr lang="en-US" smtClean="0"/>
              <a:t>5/11/2024</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35591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C714B50-68E9-4FD6-935C-3DF853E1165D}" type="datetime1">
              <a:rPr lang="en-US" smtClean="0"/>
              <a:t>5/11/2024</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120856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6F0E5616-76C2-4183-ACDF-FFB9D459ECEF}" type="datetime1">
              <a:rPr lang="en-US" smtClean="0"/>
              <a:t>5/11/2024</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59848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jpeg"/><Relationship Id="rId7" Type="http://schemas.openxmlformats.org/officeDocument/2006/relationships/diagramColors" Target="../diagrams/colors2.xml"/><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Tiger peering through dense forest">
            <a:extLst>
              <a:ext uri="{FF2B5EF4-FFF2-40B4-BE49-F238E27FC236}">
                <a16:creationId xmlns:a16="http://schemas.microsoft.com/office/drawing/2014/main" id="{9BA2E00D-E35F-DA6F-3F49-AD3F6CADC377}"/>
              </a:ext>
            </a:extLst>
          </p:cNvPr>
          <p:cNvPicPr>
            <a:picLocks noChangeAspect="1"/>
          </p:cNvPicPr>
          <p:nvPr/>
        </p:nvPicPr>
        <p:blipFill rotWithShape="1">
          <a:blip r:embed="rId3"/>
          <a:srcRect t="15709" r="-1" b="-1"/>
          <a:stretch/>
        </p:blipFill>
        <p:spPr>
          <a:xfrm>
            <a:off x="20" y="10"/>
            <a:ext cx="12188932" cy="6857990"/>
          </a:xfrm>
          <a:prstGeom prst="rect">
            <a:avLst/>
          </a:prstGeom>
        </p:spPr>
      </p:pic>
      <p:sp>
        <p:nvSpPr>
          <p:cNvPr id="19" name="Rectangle 18">
            <a:extLst>
              <a:ext uri="{FF2B5EF4-FFF2-40B4-BE49-F238E27FC236}">
                <a16:creationId xmlns:a16="http://schemas.microsoft.com/office/drawing/2014/main" id="{ECF0998E-D577-43EA-A7B8-E3EC67F75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7DC364D-882B-4786-89FB-1703C1A5C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3205874"/>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83F867-810A-6AA7-5BEE-654976F6C514}"/>
              </a:ext>
            </a:extLst>
          </p:cNvPr>
          <p:cNvSpPr>
            <a:spLocks noGrp="1"/>
          </p:cNvSpPr>
          <p:nvPr>
            <p:ph type="ctrTitle"/>
          </p:nvPr>
        </p:nvSpPr>
        <p:spPr>
          <a:xfrm>
            <a:off x="517870" y="978408"/>
            <a:ext cx="5021182" cy="2334248"/>
          </a:xfrm>
        </p:spPr>
        <p:txBody>
          <a:bodyPr anchor="t">
            <a:normAutofit/>
          </a:bodyPr>
          <a:lstStyle/>
          <a:p>
            <a:r>
              <a:rPr lang="en-US">
                <a:solidFill>
                  <a:srgbClr val="FFFFFF"/>
                </a:solidFill>
              </a:rPr>
              <a:t>Biodiversity in National Parks</a:t>
            </a:r>
          </a:p>
        </p:txBody>
      </p:sp>
      <p:sp>
        <p:nvSpPr>
          <p:cNvPr id="25" name="Rectangle 24">
            <a:extLst>
              <a:ext uri="{FF2B5EF4-FFF2-40B4-BE49-F238E27FC236}">
                <a16:creationId xmlns:a16="http://schemas.microsoft.com/office/drawing/2014/main" id="{F1189494-2B67-46D2-93D6-A122A09BF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300289"/>
            <a:ext cx="5021183" cy="4571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966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dorable Baby Kangaroo Seeking Shade in the Bushes">
            <a:extLst>
              <a:ext uri="{FF2B5EF4-FFF2-40B4-BE49-F238E27FC236}">
                <a16:creationId xmlns:a16="http://schemas.microsoft.com/office/drawing/2014/main" id="{68CA3F7B-4B84-4B04-84E8-828F26AA961A}"/>
              </a:ext>
            </a:extLst>
          </p:cNvPr>
          <p:cNvPicPr>
            <a:picLocks noGrp="1" noChangeAspect="1"/>
          </p:cNvPicPr>
          <p:nvPr>
            <p:ph sz="half" idx="1"/>
          </p:nvPr>
        </p:nvPicPr>
        <p:blipFill rotWithShape="1">
          <a:blip r:embed="rId3"/>
          <a:srcRect l="12737" r="-3" b="-3"/>
          <a:stretch/>
        </p:blipFill>
        <p:spPr>
          <a:xfrm>
            <a:off x="7586236" y="508090"/>
            <a:ext cx="4081805" cy="5846990"/>
          </a:xfrm>
          <a:prstGeom prst="rect">
            <a:avLst/>
          </a:prstGeom>
        </p:spPr>
      </p:pic>
      <p:sp>
        <p:nvSpPr>
          <p:cNvPr id="2" name="Title 1">
            <a:extLst>
              <a:ext uri="{FF2B5EF4-FFF2-40B4-BE49-F238E27FC236}">
                <a16:creationId xmlns:a16="http://schemas.microsoft.com/office/drawing/2014/main" id="{132C5690-8EAB-532F-3C13-8963D6F77843}"/>
              </a:ext>
            </a:extLst>
          </p:cNvPr>
          <p:cNvSpPr>
            <a:spLocks noGrp="1"/>
          </p:cNvSpPr>
          <p:nvPr>
            <p:ph type="title"/>
          </p:nvPr>
        </p:nvSpPr>
        <p:spPr>
          <a:xfrm>
            <a:off x="517870" y="976159"/>
            <a:ext cx="6301185" cy="1463040"/>
          </a:xfrm>
        </p:spPr>
        <p:txBody>
          <a:bodyPr vert="horz" lIns="91440" tIns="45720" rIns="91440" bIns="45720" rtlCol="0" anchor="t">
            <a:normAutofit/>
          </a:bodyPr>
          <a:lstStyle/>
          <a:p>
            <a:r>
              <a:rPr lang="en-US" sz="4400"/>
              <a:t>A recommendation</a:t>
            </a:r>
          </a:p>
        </p:txBody>
      </p:sp>
      <p:sp>
        <p:nvSpPr>
          <p:cNvPr id="4" name="Content Placeholder 3">
            <a:extLst>
              <a:ext uri="{FF2B5EF4-FFF2-40B4-BE49-F238E27FC236}">
                <a16:creationId xmlns:a16="http://schemas.microsoft.com/office/drawing/2014/main" id="{A12B8AAA-107D-69C7-B9F3-1B910D62C38D}"/>
              </a:ext>
            </a:extLst>
          </p:cNvPr>
          <p:cNvSpPr>
            <a:spLocks noGrp="1"/>
          </p:cNvSpPr>
          <p:nvPr>
            <p:ph sz="half" idx="2"/>
          </p:nvPr>
        </p:nvSpPr>
        <p:spPr>
          <a:xfrm>
            <a:off x="517869" y="2577872"/>
            <a:ext cx="6282982" cy="3767328"/>
          </a:xfrm>
        </p:spPr>
        <p:txBody>
          <a:bodyPr vert="horz" lIns="91440" tIns="45720" rIns="91440" bIns="45720" rtlCol="0">
            <a:normAutofit/>
          </a:bodyPr>
          <a:lstStyle/>
          <a:p>
            <a:r>
              <a:rPr lang="en-US" sz="1800"/>
              <a:t>Protection of Mammals</a:t>
            </a:r>
          </a:p>
          <a:p>
            <a:pPr lvl="1"/>
            <a:r>
              <a:rPr lang="en-US"/>
              <a:t>Mammals are the most endangered species</a:t>
            </a:r>
          </a:p>
          <a:p>
            <a:r>
              <a:rPr lang="en-US" sz="1800"/>
              <a:t>Monitoring Bat Populations</a:t>
            </a:r>
          </a:p>
          <a:p>
            <a:pPr lvl="1"/>
            <a:r>
              <a:rPr lang="en-US"/>
              <a:t>Especially in Yellowstone National Park</a:t>
            </a:r>
          </a:p>
          <a:p>
            <a:pPr lvl="1"/>
            <a:r>
              <a:rPr lang="en-US"/>
              <a:t>Unprotected bats outnumber the protected ones</a:t>
            </a:r>
          </a:p>
        </p:txBody>
      </p:sp>
      <p:sp>
        <p:nvSpPr>
          <p:cNvPr id="27" name="Rectangle 26">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6975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8E095D4-BBE8-67FD-2807-ECE84AB0837E}"/>
              </a:ext>
            </a:extLst>
          </p:cNvPr>
          <p:cNvSpPr>
            <a:spLocks noGrp="1"/>
          </p:cNvSpPr>
          <p:nvPr>
            <p:ph type="title"/>
          </p:nvPr>
        </p:nvSpPr>
        <p:spPr>
          <a:xfrm>
            <a:off x="517870" y="976159"/>
            <a:ext cx="4288536" cy="3361171"/>
          </a:xfrm>
        </p:spPr>
        <p:txBody>
          <a:bodyPr>
            <a:normAutofit/>
          </a:bodyPr>
          <a:lstStyle/>
          <a:p>
            <a:r>
              <a:rPr lang="en-US"/>
              <a:t>Agenda</a:t>
            </a:r>
          </a:p>
        </p:txBody>
      </p:sp>
      <p:sp>
        <p:nvSpPr>
          <p:cNvPr id="63" name="Rectangle 62">
            <a:extLst>
              <a:ext uri="{FF2B5EF4-FFF2-40B4-BE49-F238E27FC236}">
                <a16:creationId xmlns:a16="http://schemas.microsoft.com/office/drawing/2014/main" id="{A91E908F-EF1E-2FDB-BE4D-3F4C56B2F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F7A2980E-8F82-6B7D-A838-277407403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5" name="Content Placeholder 2">
            <a:extLst>
              <a:ext uri="{FF2B5EF4-FFF2-40B4-BE49-F238E27FC236}">
                <a16:creationId xmlns:a16="http://schemas.microsoft.com/office/drawing/2014/main" id="{060C4846-5C1F-D02F-4A59-B070DF5E7B91}"/>
              </a:ext>
            </a:extLst>
          </p:cNvPr>
          <p:cNvGraphicFramePr>
            <a:graphicFrameLocks noGrp="1"/>
          </p:cNvGraphicFramePr>
          <p:nvPr>
            <p:ph idx="1"/>
            <p:extLst>
              <p:ext uri="{D42A27DB-BD31-4B8C-83A1-F6EECF244321}">
                <p14:modId xmlns:p14="http://schemas.microsoft.com/office/powerpoint/2010/main" val="655050914"/>
              </p:ext>
            </p:extLst>
          </p:nvPr>
        </p:nvGraphicFramePr>
        <p:xfrm>
          <a:off x="5532120" y="978408"/>
          <a:ext cx="6141430" cy="50287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86703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Impala (Aepyceros melampus), Moremi Wildlife Reserve, Ngamiland, Botswana, Africa">
            <a:extLst>
              <a:ext uri="{FF2B5EF4-FFF2-40B4-BE49-F238E27FC236}">
                <a16:creationId xmlns:a16="http://schemas.microsoft.com/office/drawing/2014/main" id="{39D20F9C-AFE2-4EFD-89BE-B5185866F6A6}"/>
              </a:ext>
            </a:extLst>
          </p:cNvPr>
          <p:cNvPicPr>
            <a:picLocks noGrp="1" noChangeAspect="1"/>
          </p:cNvPicPr>
          <p:nvPr>
            <p:ph sz="half" idx="1"/>
          </p:nvPr>
        </p:nvPicPr>
        <p:blipFill rotWithShape="1">
          <a:blip r:embed="rId3"/>
          <a:srcRect r="1" b="11504"/>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E96AA7CD-E2FD-ACB0-CB76-4CA6BC647CC8}"/>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Loading the Data</a:t>
            </a:r>
          </a:p>
        </p:txBody>
      </p:sp>
      <p:sp>
        <p:nvSpPr>
          <p:cNvPr id="4" name="Content Placeholder 3">
            <a:extLst>
              <a:ext uri="{FF2B5EF4-FFF2-40B4-BE49-F238E27FC236}">
                <a16:creationId xmlns:a16="http://schemas.microsoft.com/office/drawing/2014/main" id="{13E7C68B-85B0-F010-9A3E-AE8DF8B8BD28}"/>
              </a:ext>
            </a:extLst>
          </p:cNvPr>
          <p:cNvSpPr>
            <a:spLocks noGrp="1"/>
          </p:cNvSpPr>
          <p:nvPr>
            <p:ph sz="half" idx="2"/>
          </p:nvPr>
        </p:nvSpPr>
        <p:spPr>
          <a:xfrm>
            <a:off x="5438775" y="2577871"/>
            <a:ext cx="6232310" cy="3768137"/>
          </a:xfrm>
        </p:spPr>
        <p:txBody>
          <a:bodyPr vert="horz" lIns="91440" tIns="45720" rIns="91440" bIns="45720" rtlCol="0">
            <a:normAutofit/>
          </a:bodyPr>
          <a:lstStyle/>
          <a:p>
            <a:r>
              <a:rPr lang="en-US" sz="1800"/>
              <a:t>Loading Datasets into DataFrames</a:t>
            </a:r>
          </a:p>
          <a:p>
            <a:pPr lvl="1"/>
            <a:r>
              <a:rPr lang="en-US">
                <a:highlight>
                  <a:srgbClr val="C0C0C0"/>
                </a:highlight>
                <a:latin typeface="Courier New" panose="02070309020205020404" pitchFamily="49" charset="0"/>
                <a:cs typeface="Courier New" panose="02070309020205020404" pitchFamily="49" charset="0"/>
              </a:rPr>
              <a:t>Observations.csv</a:t>
            </a:r>
            <a:r>
              <a:rPr lang="en-US">
                <a:latin typeface="Courier New" panose="02070309020205020404" pitchFamily="49" charset="0"/>
                <a:cs typeface="Courier New" panose="02070309020205020404" pitchFamily="49" charset="0"/>
              </a:rPr>
              <a:t> </a:t>
            </a:r>
            <a:r>
              <a:rPr lang="en-US"/>
              <a:t>and </a:t>
            </a:r>
            <a:r>
              <a:rPr lang="en-US">
                <a:highlight>
                  <a:srgbClr val="C0C0C0"/>
                </a:highlight>
                <a:latin typeface="Courier New" panose="02070309020205020404" pitchFamily="49" charset="0"/>
                <a:cs typeface="Courier New" panose="02070309020205020404" pitchFamily="49" charset="0"/>
              </a:rPr>
              <a:t>Species_info.csv</a:t>
            </a:r>
          </a:p>
          <a:p>
            <a:pPr lvl="1"/>
            <a:r>
              <a:rPr lang="en-US"/>
              <a:t>Explore and visualize data with Python</a:t>
            </a:r>
          </a:p>
          <a:p>
            <a:r>
              <a:rPr lang="en-US" sz="1800">
                <a:highlight>
                  <a:srgbClr val="C0C0C0"/>
                </a:highlight>
                <a:latin typeface="Courier New" panose="02070309020205020404" pitchFamily="49" charset="0"/>
                <a:cs typeface="Courier New" panose="02070309020205020404" pitchFamily="49" charset="0"/>
              </a:rPr>
              <a:t>Species_info.csv</a:t>
            </a:r>
            <a:r>
              <a:rPr lang="en-US" sz="1800">
                <a:latin typeface="Courier New" panose="02070309020205020404" pitchFamily="49" charset="0"/>
                <a:cs typeface="Courier New" panose="02070309020205020404" pitchFamily="49" charset="0"/>
              </a:rPr>
              <a:t> </a:t>
            </a:r>
            <a:r>
              <a:rPr lang="en-US" sz="1800"/>
              <a:t>Information</a:t>
            </a:r>
          </a:p>
          <a:p>
            <a:pPr lvl="1"/>
            <a:r>
              <a:rPr lang="en-US"/>
              <a:t>5,824 rows of data</a:t>
            </a:r>
          </a:p>
          <a:p>
            <a:pPr lvl="1"/>
            <a:r>
              <a:rPr lang="en-US"/>
              <a:t>Columns: category, scientific_name, common_names, conservation_status</a:t>
            </a:r>
          </a:p>
          <a:p>
            <a:r>
              <a:rPr lang="en-US" sz="1800">
                <a:highlight>
                  <a:srgbClr val="C0C0C0"/>
                </a:highlight>
                <a:latin typeface="Courier New" panose="02070309020205020404" pitchFamily="49" charset="0"/>
                <a:cs typeface="Courier New" panose="02070309020205020404" pitchFamily="49" charset="0"/>
              </a:rPr>
              <a:t>Observations.csv</a:t>
            </a:r>
            <a:r>
              <a:rPr lang="en-US" sz="1800">
                <a:latin typeface="Courier New" panose="02070309020205020404" pitchFamily="49" charset="0"/>
                <a:cs typeface="Courier New" panose="02070309020205020404" pitchFamily="49" charset="0"/>
              </a:rPr>
              <a:t> </a:t>
            </a:r>
            <a:r>
              <a:rPr lang="en-US" sz="1800"/>
              <a:t>Information</a:t>
            </a:r>
          </a:p>
          <a:p>
            <a:pPr lvl="1"/>
            <a:r>
              <a:rPr lang="en-US"/>
              <a:t>23,296 rows of data</a:t>
            </a:r>
          </a:p>
          <a:p>
            <a:pPr lvl="1"/>
            <a:r>
              <a:rPr lang="en-US"/>
              <a:t>Columns: scientific_name, park_name, observations</a:t>
            </a:r>
          </a:p>
        </p:txBody>
      </p:sp>
      <p:sp>
        <p:nvSpPr>
          <p:cNvPr id="16" name="Freeform: Shape 15">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56045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DB712E-CD5D-B480-4FB1-C5193B260819}"/>
              </a:ext>
            </a:extLst>
          </p:cNvPr>
          <p:cNvSpPr>
            <a:spLocks noGrp="1"/>
          </p:cNvSpPr>
          <p:nvPr>
            <p:ph type="title"/>
          </p:nvPr>
        </p:nvSpPr>
        <p:spPr>
          <a:xfrm>
            <a:off x="517867" y="976160"/>
            <a:ext cx="6300216" cy="1322903"/>
          </a:xfrm>
        </p:spPr>
        <p:txBody>
          <a:bodyPr vert="horz" lIns="91440" tIns="45720" rIns="91440" bIns="45720" rtlCol="0" anchor="t">
            <a:normAutofit/>
          </a:bodyPr>
          <a:lstStyle/>
          <a:p>
            <a:pPr>
              <a:lnSpc>
                <a:spcPct val="90000"/>
              </a:lnSpc>
            </a:pPr>
            <a:r>
              <a:rPr lang="en-US" sz="2800"/>
              <a:t>Calculations: What are the conservation statuses of the species?</a:t>
            </a:r>
          </a:p>
        </p:txBody>
      </p:sp>
      <p:sp>
        <p:nvSpPr>
          <p:cNvPr id="4" name="Content Placeholder 3">
            <a:extLst>
              <a:ext uri="{FF2B5EF4-FFF2-40B4-BE49-F238E27FC236}">
                <a16:creationId xmlns:a16="http://schemas.microsoft.com/office/drawing/2014/main" id="{DDF63993-CFC2-9511-A3F6-9E05FEBE3F08}"/>
              </a:ext>
            </a:extLst>
          </p:cNvPr>
          <p:cNvSpPr>
            <a:spLocks noGrp="1"/>
          </p:cNvSpPr>
          <p:nvPr>
            <p:ph sz="half" idx="2"/>
          </p:nvPr>
        </p:nvSpPr>
        <p:spPr>
          <a:xfrm>
            <a:off x="7507224" y="1088204"/>
            <a:ext cx="4160520" cy="5257800"/>
          </a:xfrm>
        </p:spPr>
        <p:txBody>
          <a:bodyPr vert="horz" lIns="91440" tIns="45720" rIns="91440" bIns="45720" rtlCol="0">
            <a:normAutofit/>
          </a:bodyPr>
          <a:lstStyle/>
          <a:p>
            <a:pPr>
              <a:lnSpc>
                <a:spcPct val="100000"/>
              </a:lnSpc>
            </a:pPr>
            <a:r>
              <a:rPr lang="en-US" sz="1700"/>
              <a:t>5,541 species observed this week</a:t>
            </a:r>
          </a:p>
          <a:p>
            <a:pPr>
              <a:lnSpc>
                <a:spcPct val="100000"/>
              </a:lnSpc>
            </a:pPr>
            <a:r>
              <a:rPr lang="en-US" sz="1700"/>
              <a:t>7 categories of species in dataset</a:t>
            </a:r>
          </a:p>
          <a:p>
            <a:pPr>
              <a:lnSpc>
                <a:spcPct val="100000"/>
              </a:lnSpc>
            </a:pPr>
            <a:r>
              <a:rPr lang="en-US" sz="1700"/>
              <a:t>4 parks in dataset: Bryce National Park, Great Smoky Mountains National Park, Yellowstone National Park, Yosemite National Park</a:t>
            </a:r>
          </a:p>
          <a:p>
            <a:pPr>
              <a:lnSpc>
                <a:spcPct val="100000"/>
              </a:lnSpc>
            </a:pPr>
            <a:r>
              <a:rPr lang="en-US" sz="1700"/>
              <a:t>5 endangered statuses: Endangered, In Recovery, Species of Concern, Threatened, Not Endangered</a:t>
            </a:r>
          </a:p>
          <a:p>
            <a:pPr>
              <a:lnSpc>
                <a:spcPct val="100000"/>
              </a:lnSpc>
            </a:pPr>
            <a:r>
              <a:rPr lang="en-US" sz="1700"/>
              <a:t>96.72% of 5,824 species are not endangered, only 3.28% are endangered (191 species)</a:t>
            </a:r>
          </a:p>
          <a:p>
            <a:pPr>
              <a:lnSpc>
                <a:spcPct val="100000"/>
              </a:lnSpc>
            </a:pPr>
            <a:r>
              <a:rPr lang="en-US" sz="1700"/>
              <a:t>Endangered status: 7 mammals, 4 birds. In Recovery status: 3 birds, 1 mammal</a:t>
            </a:r>
          </a:p>
          <a:p>
            <a:pPr>
              <a:lnSpc>
                <a:spcPct val="100000"/>
              </a:lnSpc>
            </a:pPr>
            <a:r>
              <a:rPr lang="en-US" sz="1700"/>
              <a:t>Largest percentile of protected species: Mammals (17%), Birds (15%), Plants (2.5%)</a:t>
            </a:r>
          </a:p>
        </p:txBody>
      </p:sp>
      <p:sp>
        <p:nvSpPr>
          <p:cNvPr id="17" name="Rectangle 16">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5">
            <a:extLst>
              <a:ext uri="{FF2B5EF4-FFF2-40B4-BE49-F238E27FC236}">
                <a16:creationId xmlns:a16="http://schemas.microsoft.com/office/drawing/2014/main" id="{5555008B-FF0D-4BE6-AD54-3A48FFAE04E5}"/>
              </a:ext>
            </a:extLst>
          </p:cNvPr>
          <p:cNvGraphicFramePr>
            <a:graphicFrameLocks noGrp="1"/>
          </p:cNvGraphicFramePr>
          <p:nvPr>
            <p:ph sz="half" idx="1"/>
            <p:extLst>
              <p:ext uri="{D42A27DB-BD31-4B8C-83A1-F6EECF244321}">
                <p14:modId xmlns:p14="http://schemas.microsoft.com/office/powerpoint/2010/main" val="1772334879"/>
              </p:ext>
            </p:extLst>
          </p:nvPr>
        </p:nvGraphicFramePr>
        <p:xfrm>
          <a:off x="1075152" y="2429691"/>
          <a:ext cx="5167358" cy="3916320"/>
        </p:xfrm>
        <a:graphic>
          <a:graphicData uri="http://schemas.openxmlformats.org/drawingml/2006/table">
            <a:tbl>
              <a:tblPr firstRow="1" firstCol="1" bandRow="1">
                <a:tableStyleId>{5C22544A-7EE6-4342-B048-85BDC9FD1C3A}</a:tableStyleId>
              </a:tblPr>
              <a:tblGrid>
                <a:gridCol w="3843522">
                  <a:extLst>
                    <a:ext uri="{9D8B030D-6E8A-4147-A177-3AD203B41FA5}">
                      <a16:colId xmlns:a16="http://schemas.microsoft.com/office/drawing/2014/main" val="1783778055"/>
                    </a:ext>
                  </a:extLst>
                </a:gridCol>
                <a:gridCol w="1323836">
                  <a:extLst>
                    <a:ext uri="{9D8B030D-6E8A-4147-A177-3AD203B41FA5}">
                      <a16:colId xmlns:a16="http://schemas.microsoft.com/office/drawing/2014/main" val="1813613645"/>
                    </a:ext>
                  </a:extLst>
                </a:gridCol>
              </a:tblGrid>
              <a:tr h="489540">
                <a:tc>
                  <a:txBody>
                    <a:bodyPr/>
                    <a:lstStyle/>
                    <a:p>
                      <a:pPr algn="ctr">
                        <a:spcAft>
                          <a:spcPts val="0"/>
                        </a:spcAft>
                      </a:pPr>
                      <a:r>
                        <a:rPr lang="en-US" sz="2800">
                          <a:effectLst/>
                        </a:rPr>
                        <a:t>Category</a:t>
                      </a:r>
                    </a:p>
                  </a:txBody>
                  <a:tcPr marL="107987" marR="107987" marT="0" marB="0"/>
                </a:tc>
                <a:tc>
                  <a:txBody>
                    <a:bodyPr/>
                    <a:lstStyle/>
                    <a:p>
                      <a:pPr algn="ctr">
                        <a:spcAft>
                          <a:spcPts val="0"/>
                        </a:spcAft>
                      </a:pPr>
                      <a:r>
                        <a:rPr lang="en-US" sz="2800">
                          <a:effectLst/>
                        </a:rPr>
                        <a:t>Size</a:t>
                      </a:r>
                    </a:p>
                  </a:txBody>
                  <a:tcPr marL="107987" marR="107987" marT="0" marB="0"/>
                </a:tc>
                <a:extLst>
                  <a:ext uri="{0D108BD9-81ED-4DB2-BD59-A6C34878D82A}">
                    <a16:rowId xmlns:a16="http://schemas.microsoft.com/office/drawing/2014/main" val="824112475"/>
                  </a:ext>
                </a:extLst>
              </a:tr>
              <a:tr h="489540">
                <a:tc>
                  <a:txBody>
                    <a:bodyPr/>
                    <a:lstStyle/>
                    <a:p>
                      <a:pPr>
                        <a:spcAft>
                          <a:spcPts val="0"/>
                        </a:spcAft>
                      </a:pPr>
                      <a:r>
                        <a:rPr lang="en-US" sz="2800">
                          <a:effectLst/>
                        </a:rPr>
                        <a:t>Amphibian              </a:t>
                      </a:r>
                    </a:p>
                  </a:txBody>
                  <a:tcPr marL="107987" marR="107987" marT="0" marB="0"/>
                </a:tc>
                <a:tc>
                  <a:txBody>
                    <a:bodyPr/>
                    <a:lstStyle/>
                    <a:p>
                      <a:pPr algn="r">
                        <a:spcAft>
                          <a:spcPts val="0"/>
                        </a:spcAft>
                      </a:pPr>
                      <a:r>
                        <a:rPr lang="en-US" sz="2800">
                          <a:effectLst/>
                        </a:rPr>
                        <a:t>80</a:t>
                      </a:r>
                    </a:p>
                  </a:txBody>
                  <a:tcPr marL="107987" marR="107987" marT="0" marB="0"/>
                </a:tc>
                <a:extLst>
                  <a:ext uri="{0D108BD9-81ED-4DB2-BD59-A6C34878D82A}">
                    <a16:rowId xmlns:a16="http://schemas.microsoft.com/office/drawing/2014/main" val="3085678151"/>
                  </a:ext>
                </a:extLst>
              </a:tr>
              <a:tr h="489540">
                <a:tc>
                  <a:txBody>
                    <a:bodyPr/>
                    <a:lstStyle/>
                    <a:p>
                      <a:pPr>
                        <a:spcAft>
                          <a:spcPts val="0"/>
                        </a:spcAft>
                      </a:pPr>
                      <a:r>
                        <a:rPr lang="en-US" sz="2800">
                          <a:effectLst/>
                        </a:rPr>
                        <a:t>Bird                  </a:t>
                      </a:r>
                    </a:p>
                  </a:txBody>
                  <a:tcPr marL="107987" marR="107987" marT="0" marB="0"/>
                </a:tc>
                <a:tc>
                  <a:txBody>
                    <a:bodyPr/>
                    <a:lstStyle/>
                    <a:p>
                      <a:pPr algn="r">
                        <a:spcAft>
                          <a:spcPts val="0"/>
                        </a:spcAft>
                      </a:pPr>
                      <a:r>
                        <a:rPr lang="en-US" sz="2800">
                          <a:effectLst/>
                        </a:rPr>
                        <a:t>521</a:t>
                      </a:r>
                    </a:p>
                  </a:txBody>
                  <a:tcPr marL="107987" marR="107987" marT="0" marB="0"/>
                </a:tc>
                <a:extLst>
                  <a:ext uri="{0D108BD9-81ED-4DB2-BD59-A6C34878D82A}">
                    <a16:rowId xmlns:a16="http://schemas.microsoft.com/office/drawing/2014/main" val="4196845830"/>
                  </a:ext>
                </a:extLst>
              </a:tr>
              <a:tr h="489540">
                <a:tc>
                  <a:txBody>
                    <a:bodyPr/>
                    <a:lstStyle/>
                    <a:p>
                      <a:pPr>
                        <a:spcAft>
                          <a:spcPts val="0"/>
                        </a:spcAft>
                      </a:pPr>
                      <a:r>
                        <a:rPr lang="en-US" sz="2800">
                          <a:effectLst/>
                        </a:rPr>
                        <a:t>Fish                  </a:t>
                      </a:r>
                    </a:p>
                  </a:txBody>
                  <a:tcPr marL="107987" marR="107987" marT="0" marB="0"/>
                </a:tc>
                <a:tc>
                  <a:txBody>
                    <a:bodyPr/>
                    <a:lstStyle/>
                    <a:p>
                      <a:pPr algn="r">
                        <a:spcAft>
                          <a:spcPts val="0"/>
                        </a:spcAft>
                      </a:pPr>
                      <a:r>
                        <a:rPr lang="en-US" sz="2800">
                          <a:effectLst/>
                        </a:rPr>
                        <a:t>127</a:t>
                      </a:r>
                    </a:p>
                  </a:txBody>
                  <a:tcPr marL="107987" marR="107987" marT="0" marB="0"/>
                </a:tc>
                <a:extLst>
                  <a:ext uri="{0D108BD9-81ED-4DB2-BD59-A6C34878D82A}">
                    <a16:rowId xmlns:a16="http://schemas.microsoft.com/office/drawing/2014/main" val="2906791776"/>
                  </a:ext>
                </a:extLst>
              </a:tr>
              <a:tr h="489540">
                <a:tc>
                  <a:txBody>
                    <a:bodyPr/>
                    <a:lstStyle/>
                    <a:p>
                      <a:pPr>
                        <a:spcAft>
                          <a:spcPts val="0"/>
                        </a:spcAft>
                      </a:pPr>
                      <a:r>
                        <a:rPr lang="en-US" sz="2800">
                          <a:effectLst/>
                        </a:rPr>
                        <a:t>Mammal                </a:t>
                      </a:r>
                    </a:p>
                  </a:txBody>
                  <a:tcPr marL="107987" marR="107987" marT="0" marB="0"/>
                </a:tc>
                <a:tc>
                  <a:txBody>
                    <a:bodyPr/>
                    <a:lstStyle/>
                    <a:p>
                      <a:pPr algn="r">
                        <a:spcAft>
                          <a:spcPts val="0"/>
                        </a:spcAft>
                      </a:pPr>
                      <a:r>
                        <a:rPr lang="en-US" sz="2800">
                          <a:effectLst/>
                        </a:rPr>
                        <a:t>214</a:t>
                      </a:r>
                    </a:p>
                  </a:txBody>
                  <a:tcPr marL="107987" marR="107987" marT="0" marB="0"/>
                </a:tc>
                <a:extLst>
                  <a:ext uri="{0D108BD9-81ED-4DB2-BD59-A6C34878D82A}">
                    <a16:rowId xmlns:a16="http://schemas.microsoft.com/office/drawing/2014/main" val="1843662418"/>
                  </a:ext>
                </a:extLst>
              </a:tr>
              <a:tr h="489540">
                <a:tc>
                  <a:txBody>
                    <a:bodyPr/>
                    <a:lstStyle/>
                    <a:p>
                      <a:pPr>
                        <a:spcAft>
                          <a:spcPts val="0"/>
                        </a:spcAft>
                      </a:pPr>
                      <a:r>
                        <a:rPr lang="en-US" sz="2800">
                          <a:effectLst/>
                        </a:rPr>
                        <a:t>Nonvascular Plant     </a:t>
                      </a:r>
                    </a:p>
                  </a:txBody>
                  <a:tcPr marL="107987" marR="107987" marT="0" marB="0"/>
                </a:tc>
                <a:tc>
                  <a:txBody>
                    <a:bodyPr/>
                    <a:lstStyle/>
                    <a:p>
                      <a:pPr algn="r">
                        <a:spcAft>
                          <a:spcPts val="0"/>
                        </a:spcAft>
                      </a:pPr>
                      <a:r>
                        <a:rPr lang="en-US" sz="2800">
                          <a:effectLst/>
                        </a:rPr>
                        <a:t>333</a:t>
                      </a:r>
                    </a:p>
                  </a:txBody>
                  <a:tcPr marL="107987" marR="107987" marT="0" marB="0"/>
                </a:tc>
                <a:extLst>
                  <a:ext uri="{0D108BD9-81ED-4DB2-BD59-A6C34878D82A}">
                    <a16:rowId xmlns:a16="http://schemas.microsoft.com/office/drawing/2014/main" val="3423573712"/>
                  </a:ext>
                </a:extLst>
              </a:tr>
              <a:tr h="489540">
                <a:tc>
                  <a:txBody>
                    <a:bodyPr/>
                    <a:lstStyle/>
                    <a:p>
                      <a:pPr>
                        <a:spcAft>
                          <a:spcPts val="0"/>
                        </a:spcAft>
                      </a:pPr>
                      <a:r>
                        <a:rPr lang="en-US" sz="2800">
                          <a:effectLst/>
                        </a:rPr>
                        <a:t>Reptile                </a:t>
                      </a:r>
                    </a:p>
                  </a:txBody>
                  <a:tcPr marL="107987" marR="107987" marT="0" marB="0"/>
                </a:tc>
                <a:tc>
                  <a:txBody>
                    <a:bodyPr/>
                    <a:lstStyle/>
                    <a:p>
                      <a:pPr algn="r">
                        <a:spcAft>
                          <a:spcPts val="0"/>
                        </a:spcAft>
                      </a:pPr>
                      <a:r>
                        <a:rPr lang="en-US" sz="2800">
                          <a:effectLst/>
                        </a:rPr>
                        <a:t>79</a:t>
                      </a:r>
                    </a:p>
                  </a:txBody>
                  <a:tcPr marL="107987" marR="107987" marT="0" marB="0"/>
                </a:tc>
                <a:extLst>
                  <a:ext uri="{0D108BD9-81ED-4DB2-BD59-A6C34878D82A}">
                    <a16:rowId xmlns:a16="http://schemas.microsoft.com/office/drawing/2014/main" val="3380337778"/>
                  </a:ext>
                </a:extLst>
              </a:tr>
              <a:tr h="489540">
                <a:tc>
                  <a:txBody>
                    <a:bodyPr/>
                    <a:lstStyle/>
                    <a:p>
                      <a:pPr>
                        <a:spcAft>
                          <a:spcPts val="0"/>
                        </a:spcAft>
                      </a:pPr>
                      <a:r>
                        <a:rPr lang="en-US" sz="2800">
                          <a:effectLst/>
                        </a:rPr>
                        <a:t>Vascular Plant       </a:t>
                      </a:r>
                    </a:p>
                  </a:txBody>
                  <a:tcPr marL="107987" marR="107987" marT="0" marB="0"/>
                </a:tc>
                <a:tc>
                  <a:txBody>
                    <a:bodyPr/>
                    <a:lstStyle/>
                    <a:p>
                      <a:pPr algn="r">
                        <a:spcAft>
                          <a:spcPts val="0"/>
                        </a:spcAft>
                      </a:pPr>
                      <a:r>
                        <a:rPr lang="en-US" sz="2800">
                          <a:effectLst/>
                        </a:rPr>
                        <a:t>4,470</a:t>
                      </a:r>
                    </a:p>
                  </a:txBody>
                  <a:tcPr marL="107987" marR="107987" marT="0" marB="0"/>
                </a:tc>
                <a:extLst>
                  <a:ext uri="{0D108BD9-81ED-4DB2-BD59-A6C34878D82A}">
                    <a16:rowId xmlns:a16="http://schemas.microsoft.com/office/drawing/2014/main" val="3752440431"/>
                  </a:ext>
                </a:extLst>
              </a:tr>
            </a:tbl>
          </a:graphicData>
        </a:graphic>
      </p:graphicFrame>
    </p:spTree>
    <p:extLst>
      <p:ext uri="{BB962C8B-B14F-4D97-AF65-F5344CB8AC3E}">
        <p14:creationId xmlns:p14="http://schemas.microsoft.com/office/powerpoint/2010/main" val="3663080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C8B1E8-98B9-4FA2-247F-6FED6E6B2642}"/>
              </a:ext>
            </a:extLst>
          </p:cNvPr>
          <p:cNvSpPr>
            <a:spLocks noGrp="1"/>
          </p:cNvSpPr>
          <p:nvPr>
            <p:ph type="title"/>
          </p:nvPr>
        </p:nvSpPr>
        <p:spPr>
          <a:xfrm>
            <a:off x="517867" y="976160"/>
            <a:ext cx="6300216" cy="1322903"/>
          </a:xfrm>
        </p:spPr>
        <p:txBody>
          <a:bodyPr vert="horz" lIns="91440" tIns="45720" rIns="91440" bIns="45720" rtlCol="0" anchor="t">
            <a:normAutofit/>
          </a:bodyPr>
          <a:lstStyle/>
          <a:p>
            <a:pPr>
              <a:lnSpc>
                <a:spcPct val="90000"/>
              </a:lnSpc>
            </a:pPr>
            <a:r>
              <a:rPr lang="en-US" sz="4400"/>
              <a:t>Calculations: Compare Mammals vs Birds</a:t>
            </a:r>
          </a:p>
        </p:txBody>
      </p:sp>
      <p:sp>
        <p:nvSpPr>
          <p:cNvPr id="4" name="Content Placeholder 3">
            <a:extLst>
              <a:ext uri="{FF2B5EF4-FFF2-40B4-BE49-F238E27FC236}">
                <a16:creationId xmlns:a16="http://schemas.microsoft.com/office/drawing/2014/main" id="{0748BB2E-5CC4-E964-5083-4903B14B5DA1}"/>
              </a:ext>
            </a:extLst>
          </p:cNvPr>
          <p:cNvSpPr>
            <a:spLocks noGrp="1"/>
          </p:cNvSpPr>
          <p:nvPr>
            <p:ph sz="half" idx="2"/>
          </p:nvPr>
        </p:nvSpPr>
        <p:spPr>
          <a:xfrm>
            <a:off x="7507224" y="1088204"/>
            <a:ext cx="4160520" cy="5257800"/>
          </a:xfrm>
        </p:spPr>
        <p:txBody>
          <a:bodyPr vert="horz" lIns="91440" tIns="45720" rIns="91440" bIns="45720" rtlCol="0">
            <a:normAutofit/>
          </a:bodyPr>
          <a:lstStyle/>
          <a:p>
            <a:r>
              <a:rPr lang="en-US" sz="1800"/>
              <a:t>Comparison of protection status between Mammals and Birds</a:t>
            </a:r>
          </a:p>
          <a:p>
            <a:pPr lvl="1"/>
            <a:r>
              <a:rPr lang="en-US"/>
              <a:t>p-value of 0.688 is higher than significance level of 0.05</a:t>
            </a:r>
          </a:p>
          <a:p>
            <a:pPr lvl="1"/>
            <a:r>
              <a:rPr lang="en-US"/>
              <a:t>Null hypothesis is not rejected</a:t>
            </a:r>
          </a:p>
          <a:p>
            <a:pPr lvl="1"/>
            <a:r>
              <a:rPr lang="en-US"/>
              <a:t>Not enough evidence to say protection status is significantly related</a:t>
            </a:r>
          </a:p>
        </p:txBody>
      </p:sp>
      <p:sp>
        <p:nvSpPr>
          <p:cNvPr id="16" name="Rectangle 15">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quirrel eating a mushroom&#10;&#10;Description automatically generated">
            <a:extLst>
              <a:ext uri="{FF2B5EF4-FFF2-40B4-BE49-F238E27FC236}">
                <a16:creationId xmlns:a16="http://schemas.microsoft.com/office/drawing/2014/main" id="{81805CCD-DC9C-4555-B30D-401ADD2F7BFB}"/>
              </a:ext>
            </a:extLst>
          </p:cNvPr>
          <p:cNvPicPr>
            <a:picLocks noGrp="1" noChangeAspect="1"/>
          </p:cNvPicPr>
          <p:nvPr>
            <p:ph sz="half" idx="1"/>
          </p:nvPr>
        </p:nvPicPr>
        <p:blipFill>
          <a:blip r:embed="rId3"/>
          <a:stretch>
            <a:fillRect/>
          </a:stretch>
        </p:blipFill>
        <p:spPr>
          <a:xfrm>
            <a:off x="517867" y="2765305"/>
            <a:ext cx="6281928" cy="3580698"/>
          </a:xfrm>
          <a:prstGeom prst="rect">
            <a:avLst/>
          </a:prstGeom>
        </p:spPr>
      </p:pic>
    </p:spTree>
    <p:extLst>
      <p:ext uri="{BB962C8B-B14F-4D97-AF65-F5344CB8AC3E}">
        <p14:creationId xmlns:p14="http://schemas.microsoft.com/office/powerpoint/2010/main" val="2460913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AD1BDCCC-E676-2A7E-BE11-2B8C23DB2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71FCDAF-04DD-1763-C048-0D1FB412CB9D}"/>
              </a:ext>
            </a:extLst>
          </p:cNvPr>
          <p:cNvSpPr>
            <a:spLocks noGrp="1"/>
          </p:cNvSpPr>
          <p:nvPr>
            <p:ph type="title"/>
          </p:nvPr>
        </p:nvSpPr>
        <p:spPr>
          <a:xfrm>
            <a:off x="521208" y="976160"/>
            <a:ext cx="11149875" cy="1113897"/>
          </a:xfrm>
        </p:spPr>
        <p:txBody>
          <a:bodyPr vert="horz" lIns="91440" tIns="45720" rIns="91440" bIns="45720" rtlCol="0" anchor="t">
            <a:normAutofit/>
          </a:bodyPr>
          <a:lstStyle/>
          <a:p>
            <a:r>
              <a:rPr lang="en-US" sz="4100"/>
              <a:t>Calculations: Compare Mammals vs Reptiles</a:t>
            </a:r>
          </a:p>
        </p:txBody>
      </p:sp>
      <p:sp>
        <p:nvSpPr>
          <p:cNvPr id="4" name="Content Placeholder 3">
            <a:extLst>
              <a:ext uri="{FF2B5EF4-FFF2-40B4-BE49-F238E27FC236}">
                <a16:creationId xmlns:a16="http://schemas.microsoft.com/office/drawing/2014/main" id="{CABFFB8E-3BDE-71E7-3588-406850E46F47}"/>
              </a:ext>
            </a:extLst>
          </p:cNvPr>
          <p:cNvSpPr>
            <a:spLocks noGrp="1"/>
          </p:cNvSpPr>
          <p:nvPr>
            <p:ph sz="half" idx="2"/>
          </p:nvPr>
        </p:nvSpPr>
        <p:spPr>
          <a:xfrm>
            <a:off x="6545234" y="2299390"/>
            <a:ext cx="5125849" cy="4050792"/>
          </a:xfrm>
        </p:spPr>
        <p:txBody>
          <a:bodyPr vert="horz" lIns="91440" tIns="45720" rIns="91440" bIns="45720" rtlCol="0">
            <a:normAutofit/>
          </a:bodyPr>
          <a:lstStyle/>
          <a:p>
            <a:r>
              <a:rPr lang="en-US" sz="1800"/>
              <a:t>Comparison of protection rates between mammals and reptiles</a:t>
            </a:r>
          </a:p>
          <a:p>
            <a:pPr lvl="1"/>
            <a:r>
              <a:rPr lang="en-US"/>
              <a:t>p-value of 0.038 is smaller than significance level of 0.05</a:t>
            </a:r>
          </a:p>
          <a:p>
            <a:pPr lvl="1"/>
            <a:r>
              <a:rPr lang="en-US"/>
              <a:t>Null hypothesis not accepted</a:t>
            </a:r>
          </a:p>
          <a:p>
            <a:pPr lvl="1"/>
            <a:r>
              <a:rPr lang="en-US"/>
              <a:t>Evidence suggests higher protection rate for mammals</a:t>
            </a:r>
          </a:p>
        </p:txBody>
      </p:sp>
      <p:sp>
        <p:nvSpPr>
          <p:cNvPr id="16" name="Freeform: Shape 15">
            <a:extLst>
              <a:ext uri="{FF2B5EF4-FFF2-40B4-BE49-F238E27FC236}">
                <a16:creationId xmlns:a16="http://schemas.microsoft.com/office/drawing/2014/main" id="{781C97B1-8A09-6383-8C65-A3B7357781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blue lizard on a tree branch&#10;&#10;Description automatically generated">
            <a:extLst>
              <a:ext uri="{FF2B5EF4-FFF2-40B4-BE49-F238E27FC236}">
                <a16:creationId xmlns:a16="http://schemas.microsoft.com/office/drawing/2014/main" id="{BD0D2B15-9D07-40DA-BCE1-21F009DD1B22}"/>
              </a:ext>
            </a:extLst>
          </p:cNvPr>
          <p:cNvPicPr>
            <a:picLocks noGrp="1" noChangeAspect="1"/>
          </p:cNvPicPr>
          <p:nvPr>
            <p:ph sz="half" idx="1"/>
          </p:nvPr>
        </p:nvPicPr>
        <p:blipFill>
          <a:blip r:embed="rId3"/>
          <a:stretch>
            <a:fillRect/>
          </a:stretch>
        </p:blipFill>
        <p:spPr>
          <a:xfrm>
            <a:off x="576163" y="2299390"/>
            <a:ext cx="5522500" cy="4072844"/>
          </a:xfrm>
          <a:prstGeom prst="rect">
            <a:avLst/>
          </a:prstGeom>
        </p:spPr>
      </p:pic>
    </p:spTree>
    <p:extLst>
      <p:ext uri="{BB962C8B-B14F-4D97-AF65-F5344CB8AC3E}">
        <p14:creationId xmlns:p14="http://schemas.microsoft.com/office/powerpoint/2010/main" val="455376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FCACDC-EB0A-E26D-BB5F-1E4A73A451BE}"/>
              </a:ext>
            </a:extLst>
          </p:cNvPr>
          <p:cNvSpPr>
            <a:spLocks noGrp="1"/>
          </p:cNvSpPr>
          <p:nvPr>
            <p:ph type="title"/>
          </p:nvPr>
        </p:nvSpPr>
        <p:spPr>
          <a:xfrm>
            <a:off x="517867" y="976160"/>
            <a:ext cx="6300216" cy="1322903"/>
          </a:xfrm>
        </p:spPr>
        <p:txBody>
          <a:bodyPr vert="horz" lIns="91440" tIns="45720" rIns="91440" bIns="45720" rtlCol="0">
            <a:normAutofit/>
          </a:bodyPr>
          <a:lstStyle/>
          <a:p>
            <a:pPr>
              <a:lnSpc>
                <a:spcPct val="90000"/>
              </a:lnSpc>
            </a:pPr>
            <a:r>
              <a:rPr lang="en-US" sz="4400"/>
              <a:t>Let's look closer at Mammals</a:t>
            </a:r>
          </a:p>
        </p:txBody>
      </p:sp>
      <p:pic>
        <p:nvPicPr>
          <p:cNvPr id="4" name="Content Placeholder 3" descr="Dog in forest">
            <a:extLst>
              <a:ext uri="{FF2B5EF4-FFF2-40B4-BE49-F238E27FC236}">
                <a16:creationId xmlns:a16="http://schemas.microsoft.com/office/drawing/2014/main" id="{FA597DB6-1AAC-67F3-BA3D-FA32C919CEAE}"/>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43883"/>
          <a:stretch/>
        </p:blipFill>
        <p:spPr>
          <a:xfrm>
            <a:off x="7010589" y="577038"/>
            <a:ext cx="4856050" cy="5768972"/>
          </a:xfrm>
        </p:spPr>
      </p:pic>
      <p:sp>
        <p:nvSpPr>
          <p:cNvPr id="28" name="Rectangle 27">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1" name="Content Placeholder 4">
            <a:extLst>
              <a:ext uri="{FF2B5EF4-FFF2-40B4-BE49-F238E27FC236}">
                <a16:creationId xmlns:a16="http://schemas.microsoft.com/office/drawing/2014/main" id="{8AE2EB71-52BC-4EE3-AEED-934CFDC41C54}"/>
              </a:ext>
            </a:extLst>
          </p:cNvPr>
          <p:cNvGraphicFramePr>
            <a:graphicFrameLocks/>
          </p:cNvGraphicFramePr>
          <p:nvPr>
            <p:extLst>
              <p:ext uri="{D42A27DB-BD31-4B8C-83A1-F6EECF244321}">
                <p14:modId xmlns:p14="http://schemas.microsoft.com/office/powerpoint/2010/main" val="412622277"/>
              </p:ext>
            </p:extLst>
          </p:nvPr>
        </p:nvGraphicFramePr>
        <p:xfrm>
          <a:off x="1032450" y="2429691"/>
          <a:ext cx="5252764" cy="3916319"/>
        </p:xfrm>
        <a:graphic>
          <a:graphicData uri="http://schemas.openxmlformats.org/drawingml/2006/table">
            <a:tbl>
              <a:tblPr firstRow="1" firstCol="1" bandRow="1">
                <a:solidFill>
                  <a:schemeClr val="bg1"/>
                </a:solidFill>
                <a:tableStyleId>{5C22544A-7EE6-4342-B048-85BDC9FD1C3A}</a:tableStyleId>
              </a:tblPr>
              <a:tblGrid>
                <a:gridCol w="1268506">
                  <a:extLst>
                    <a:ext uri="{9D8B030D-6E8A-4147-A177-3AD203B41FA5}">
                      <a16:colId xmlns:a16="http://schemas.microsoft.com/office/drawing/2014/main" val="1534875402"/>
                    </a:ext>
                  </a:extLst>
                </a:gridCol>
                <a:gridCol w="2311051">
                  <a:extLst>
                    <a:ext uri="{9D8B030D-6E8A-4147-A177-3AD203B41FA5}">
                      <a16:colId xmlns:a16="http://schemas.microsoft.com/office/drawing/2014/main" val="1271458016"/>
                    </a:ext>
                  </a:extLst>
                </a:gridCol>
                <a:gridCol w="1673207">
                  <a:extLst>
                    <a:ext uri="{9D8B030D-6E8A-4147-A177-3AD203B41FA5}">
                      <a16:colId xmlns:a16="http://schemas.microsoft.com/office/drawing/2014/main" val="3276950404"/>
                    </a:ext>
                  </a:extLst>
                </a:gridCol>
              </a:tblGrid>
              <a:tr h="356029">
                <a:tc>
                  <a:txBody>
                    <a:bodyPr/>
                    <a:lstStyle/>
                    <a:p>
                      <a:pPr algn="ctr">
                        <a:spcAft>
                          <a:spcPts val="0"/>
                        </a:spcAft>
                      </a:pPr>
                      <a:r>
                        <a:rPr lang="en-US" sz="1100" b="0" cap="none" spc="0">
                          <a:solidFill>
                            <a:schemeClr val="bg1"/>
                          </a:solidFill>
                          <a:effectLst/>
                        </a:rPr>
                        <a:t>No.</a:t>
                      </a:r>
                    </a:p>
                  </a:txBody>
                  <a:tcPr marL="100018" marR="57702" marT="76937" marB="76937"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ctr">
                        <a:spcAft>
                          <a:spcPts val="0"/>
                        </a:spcAft>
                      </a:pPr>
                      <a:r>
                        <a:rPr lang="en-US" sz="1100" b="0" cap="none" spc="0">
                          <a:solidFill>
                            <a:schemeClr val="bg1"/>
                          </a:solidFill>
                          <a:effectLst/>
                        </a:rPr>
                        <a:t>Word</a:t>
                      </a:r>
                    </a:p>
                  </a:txBody>
                  <a:tcPr marL="100018" marR="57702" marT="76937" marB="76937" anchor="ctr">
                    <a:lnL w="12700" cmpd="sng">
                      <a:noFill/>
                    </a:lnL>
                    <a:lnR w="12700" cmpd="sng">
                      <a:noFill/>
                    </a:lnR>
                    <a:lnT w="19050" cap="flat" cmpd="sng" algn="ctr">
                      <a:solidFill>
                        <a:schemeClr val="tx1"/>
                      </a:solidFill>
                      <a:prstDash val="solid"/>
                    </a:lnT>
                    <a:lnB w="38100" cmpd="sng">
                      <a:noFill/>
                    </a:lnB>
                    <a:solidFill>
                      <a:schemeClr val="tx1"/>
                    </a:solidFill>
                  </a:tcPr>
                </a:tc>
                <a:tc>
                  <a:txBody>
                    <a:bodyPr/>
                    <a:lstStyle/>
                    <a:p>
                      <a:pPr algn="ctr">
                        <a:spcAft>
                          <a:spcPts val="0"/>
                        </a:spcAft>
                      </a:pPr>
                      <a:r>
                        <a:rPr lang="en-US" sz="1100" b="0" cap="none" spc="0">
                          <a:solidFill>
                            <a:schemeClr val="bg1"/>
                          </a:solidFill>
                          <a:effectLst/>
                        </a:rPr>
                        <a:t>Count</a:t>
                      </a:r>
                    </a:p>
                  </a:txBody>
                  <a:tcPr marL="100018" marR="57702" marT="76937" marB="76937"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3462734144"/>
                  </a:ext>
                </a:extLst>
              </a:tr>
              <a:tr h="356029">
                <a:tc>
                  <a:txBody>
                    <a:bodyPr/>
                    <a:lstStyle/>
                    <a:p>
                      <a:pPr algn="ctr">
                        <a:spcAft>
                          <a:spcPts val="0"/>
                        </a:spcAft>
                      </a:pPr>
                      <a:r>
                        <a:rPr lang="en-US" sz="1100" kern="1200" cap="none" spc="0">
                          <a:solidFill>
                            <a:schemeClr val="tx1"/>
                          </a:solidFill>
                          <a:effectLst/>
                          <a:latin typeface="+mn-lt"/>
                          <a:ea typeface="+mn-ea"/>
                          <a:cs typeface="+mn-cs"/>
                        </a:rPr>
                        <a:t>1</a:t>
                      </a:r>
                    </a:p>
                  </a:txBody>
                  <a:tcPr marL="100018" marR="57702" marT="76937" marB="76937">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noFill/>
                  </a:tcPr>
                </a:tc>
                <a:tc>
                  <a:txBody>
                    <a:bodyPr/>
                    <a:lstStyle/>
                    <a:p>
                      <a:pPr>
                        <a:spcAft>
                          <a:spcPts val="0"/>
                        </a:spcAft>
                      </a:pPr>
                      <a:r>
                        <a:rPr lang="en-US" sz="1100" cap="none" spc="0">
                          <a:solidFill>
                            <a:schemeClr val="tx1"/>
                          </a:solidFill>
                          <a:effectLst/>
                        </a:rPr>
                        <a:t>Bat</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noFill/>
                  </a:tcPr>
                </a:tc>
                <a:tc>
                  <a:txBody>
                    <a:bodyPr/>
                    <a:lstStyle/>
                    <a:p>
                      <a:pPr algn="ctr">
                        <a:spcAft>
                          <a:spcPts val="0"/>
                        </a:spcAft>
                      </a:pPr>
                      <a:r>
                        <a:rPr lang="en-US" sz="1100" cap="none" spc="0">
                          <a:solidFill>
                            <a:schemeClr val="tx1"/>
                          </a:solidFill>
                          <a:effectLst/>
                        </a:rPr>
                        <a:t>23</a:t>
                      </a:r>
                    </a:p>
                  </a:txBody>
                  <a:tcPr marL="100018" marR="57702" marT="76937" marB="76937">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2031139894"/>
                  </a:ext>
                </a:extLst>
              </a:tr>
              <a:tr h="356029">
                <a:tc>
                  <a:txBody>
                    <a:bodyPr/>
                    <a:lstStyle/>
                    <a:p>
                      <a:pPr algn="ctr">
                        <a:spcAft>
                          <a:spcPts val="0"/>
                        </a:spcAft>
                      </a:pPr>
                      <a:r>
                        <a:rPr lang="en-US" sz="1100" cap="none" spc="0">
                          <a:solidFill>
                            <a:schemeClr val="bg1"/>
                          </a:solidFill>
                          <a:effectLst/>
                        </a:rPr>
                        <a:t>2</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spcAft>
                          <a:spcPts val="0"/>
                        </a:spcAft>
                      </a:pPr>
                      <a:r>
                        <a:rPr lang="en-US" sz="1100" cap="none" spc="0">
                          <a:solidFill>
                            <a:schemeClr val="tx1"/>
                          </a:solidFill>
                          <a:effectLst/>
                        </a:rPr>
                        <a:t>Shrew</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ctr">
                        <a:spcAft>
                          <a:spcPts val="0"/>
                        </a:spcAft>
                      </a:pPr>
                      <a:r>
                        <a:rPr lang="en-US" sz="1100" cap="none" spc="0">
                          <a:solidFill>
                            <a:schemeClr val="tx1"/>
                          </a:solidFill>
                          <a:effectLst/>
                        </a:rPr>
                        <a:t>18</a:t>
                      </a:r>
                    </a:p>
                  </a:txBody>
                  <a:tcPr marL="100018" marR="57702" marT="76937" marB="7693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485662710"/>
                  </a:ext>
                </a:extLst>
              </a:tr>
              <a:tr h="356029">
                <a:tc>
                  <a:txBody>
                    <a:bodyPr/>
                    <a:lstStyle/>
                    <a:p>
                      <a:pPr marL="0" algn="ctr" defTabSz="914400" rtl="0" eaLnBrk="1" latinLnBrk="0" hangingPunct="1">
                        <a:spcAft>
                          <a:spcPts val="0"/>
                        </a:spcAft>
                      </a:pPr>
                      <a:r>
                        <a:rPr lang="en-US" sz="1100" b="1" kern="1200" cap="none" spc="0">
                          <a:solidFill>
                            <a:schemeClr val="tx1"/>
                          </a:solidFill>
                          <a:effectLst/>
                          <a:latin typeface="+mn-lt"/>
                          <a:ea typeface="+mn-ea"/>
                          <a:cs typeface="+mn-cs"/>
                        </a:rPr>
                        <a:t>3</a:t>
                      </a:r>
                    </a:p>
                  </a:txBody>
                  <a:tcPr marL="100018" marR="57702" marT="76937" marB="76937">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spcAft>
                          <a:spcPts val="0"/>
                        </a:spcAft>
                      </a:pPr>
                      <a:r>
                        <a:rPr lang="en-US" sz="1100" cap="none" spc="0">
                          <a:solidFill>
                            <a:schemeClr val="tx1"/>
                          </a:solidFill>
                          <a:effectLst/>
                        </a:rPr>
                        <a:t>Myotis</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ctr">
                        <a:spcAft>
                          <a:spcPts val="0"/>
                        </a:spcAft>
                      </a:pPr>
                      <a:r>
                        <a:rPr lang="en-US" sz="1100" cap="none" spc="0">
                          <a:solidFill>
                            <a:schemeClr val="tx1"/>
                          </a:solidFill>
                          <a:effectLst/>
                        </a:rPr>
                        <a:t>17</a:t>
                      </a:r>
                    </a:p>
                  </a:txBody>
                  <a:tcPr marL="100018" marR="57702" marT="76937" marB="76937">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86537767"/>
                  </a:ext>
                </a:extLst>
              </a:tr>
              <a:tr h="356029">
                <a:tc>
                  <a:txBody>
                    <a:bodyPr/>
                    <a:lstStyle/>
                    <a:p>
                      <a:pPr algn="ctr">
                        <a:spcAft>
                          <a:spcPts val="0"/>
                        </a:spcAft>
                      </a:pPr>
                      <a:r>
                        <a:rPr lang="en-US" sz="1100" cap="none" spc="0">
                          <a:solidFill>
                            <a:schemeClr val="bg1"/>
                          </a:solidFill>
                          <a:effectLst/>
                        </a:rPr>
                        <a:t>4</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spcAft>
                          <a:spcPts val="0"/>
                        </a:spcAft>
                      </a:pPr>
                      <a:r>
                        <a:rPr lang="en-US" sz="1100" cap="none" spc="0">
                          <a:solidFill>
                            <a:schemeClr val="tx1"/>
                          </a:solidFill>
                          <a:effectLst/>
                        </a:rPr>
                        <a:t>Mouse</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ctr">
                        <a:spcAft>
                          <a:spcPts val="0"/>
                        </a:spcAft>
                      </a:pPr>
                      <a:r>
                        <a:rPr lang="en-US" sz="1100" cap="none" spc="0">
                          <a:solidFill>
                            <a:schemeClr val="tx1"/>
                          </a:solidFill>
                          <a:effectLst/>
                        </a:rPr>
                        <a:t>16</a:t>
                      </a:r>
                    </a:p>
                  </a:txBody>
                  <a:tcPr marL="100018" marR="57702" marT="76937" marB="7693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018463964"/>
                  </a:ext>
                </a:extLst>
              </a:tr>
              <a:tr h="356029">
                <a:tc>
                  <a:txBody>
                    <a:bodyPr/>
                    <a:lstStyle/>
                    <a:p>
                      <a:pPr marL="0" algn="ctr" defTabSz="914400" rtl="0" eaLnBrk="1" latinLnBrk="0" hangingPunct="1">
                        <a:spcAft>
                          <a:spcPts val="0"/>
                        </a:spcAft>
                      </a:pPr>
                      <a:r>
                        <a:rPr lang="en-US" sz="1100" b="1" kern="1200" cap="none" spc="0">
                          <a:solidFill>
                            <a:schemeClr val="tx1"/>
                          </a:solidFill>
                          <a:effectLst/>
                          <a:latin typeface="+mn-lt"/>
                          <a:ea typeface="+mn-ea"/>
                          <a:cs typeface="+mn-cs"/>
                        </a:rPr>
                        <a:t>5</a:t>
                      </a:r>
                    </a:p>
                  </a:txBody>
                  <a:tcPr marL="100018" marR="57702" marT="76937" marB="76937">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spcAft>
                          <a:spcPts val="0"/>
                        </a:spcAft>
                      </a:pPr>
                      <a:r>
                        <a:rPr lang="en-US" sz="1100" cap="none" spc="0">
                          <a:solidFill>
                            <a:schemeClr val="tx1"/>
                          </a:solidFill>
                          <a:effectLst/>
                        </a:rPr>
                        <a:t>Chipmunk</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ctr">
                        <a:spcAft>
                          <a:spcPts val="0"/>
                        </a:spcAft>
                      </a:pPr>
                      <a:r>
                        <a:rPr lang="en-US" sz="1100" cap="none" spc="0">
                          <a:solidFill>
                            <a:schemeClr val="tx1"/>
                          </a:solidFill>
                          <a:effectLst/>
                        </a:rPr>
                        <a:t>13</a:t>
                      </a:r>
                    </a:p>
                  </a:txBody>
                  <a:tcPr marL="100018" marR="57702" marT="76937" marB="76937">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521450786"/>
                  </a:ext>
                </a:extLst>
              </a:tr>
              <a:tr h="356029">
                <a:tc>
                  <a:txBody>
                    <a:bodyPr/>
                    <a:lstStyle/>
                    <a:p>
                      <a:pPr algn="ctr">
                        <a:spcAft>
                          <a:spcPts val="0"/>
                        </a:spcAft>
                      </a:pPr>
                      <a:r>
                        <a:rPr lang="en-US" sz="1100" cap="none" spc="0">
                          <a:solidFill>
                            <a:schemeClr val="bg1"/>
                          </a:solidFill>
                          <a:effectLst/>
                        </a:rPr>
                        <a:t>6</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spcAft>
                          <a:spcPts val="0"/>
                        </a:spcAft>
                      </a:pPr>
                      <a:r>
                        <a:rPr lang="en-US" sz="1100" cap="none" spc="0">
                          <a:solidFill>
                            <a:schemeClr val="tx1"/>
                          </a:solidFill>
                          <a:effectLst/>
                        </a:rPr>
                        <a:t>American</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ctr">
                        <a:spcAft>
                          <a:spcPts val="0"/>
                        </a:spcAft>
                      </a:pPr>
                      <a:r>
                        <a:rPr lang="en-US" sz="1100" cap="none" spc="0">
                          <a:solidFill>
                            <a:schemeClr val="tx1"/>
                          </a:solidFill>
                          <a:effectLst/>
                        </a:rPr>
                        <a:t>12</a:t>
                      </a:r>
                    </a:p>
                  </a:txBody>
                  <a:tcPr marL="100018" marR="57702" marT="76937" marB="7693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930866126"/>
                  </a:ext>
                </a:extLst>
              </a:tr>
              <a:tr h="356029">
                <a:tc>
                  <a:txBody>
                    <a:bodyPr/>
                    <a:lstStyle/>
                    <a:p>
                      <a:pPr marL="0" algn="ctr" defTabSz="914400" rtl="0" eaLnBrk="1" latinLnBrk="0" hangingPunct="1">
                        <a:spcAft>
                          <a:spcPts val="0"/>
                        </a:spcAft>
                      </a:pPr>
                      <a:r>
                        <a:rPr lang="en-US" sz="1100" b="1" kern="1200" cap="none" spc="0">
                          <a:solidFill>
                            <a:schemeClr val="tx1"/>
                          </a:solidFill>
                          <a:effectLst/>
                          <a:latin typeface="+mn-lt"/>
                          <a:ea typeface="+mn-ea"/>
                          <a:cs typeface="+mn-cs"/>
                        </a:rPr>
                        <a:t>7</a:t>
                      </a:r>
                    </a:p>
                  </a:txBody>
                  <a:tcPr marL="100018" marR="57702" marT="76937" marB="76937">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spcAft>
                          <a:spcPts val="0"/>
                        </a:spcAft>
                      </a:pPr>
                      <a:r>
                        <a:rPr lang="en-US" sz="1100" cap="none" spc="0">
                          <a:solidFill>
                            <a:schemeClr val="tx1"/>
                          </a:solidFill>
                          <a:effectLst/>
                        </a:rPr>
                        <a:t>Squirrel</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ctr">
                        <a:spcAft>
                          <a:spcPts val="0"/>
                        </a:spcAft>
                      </a:pPr>
                      <a:r>
                        <a:rPr lang="en-US" sz="1100" cap="none" spc="0">
                          <a:solidFill>
                            <a:schemeClr val="tx1"/>
                          </a:solidFill>
                          <a:effectLst/>
                        </a:rPr>
                        <a:t>12</a:t>
                      </a:r>
                    </a:p>
                  </a:txBody>
                  <a:tcPr marL="100018" marR="57702" marT="76937" marB="76937">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2581442585"/>
                  </a:ext>
                </a:extLst>
              </a:tr>
              <a:tr h="356029">
                <a:tc>
                  <a:txBody>
                    <a:bodyPr/>
                    <a:lstStyle/>
                    <a:p>
                      <a:pPr algn="ctr">
                        <a:spcAft>
                          <a:spcPts val="0"/>
                        </a:spcAft>
                      </a:pPr>
                      <a:r>
                        <a:rPr lang="en-US" sz="1100" cap="none" spc="0">
                          <a:solidFill>
                            <a:schemeClr val="bg1"/>
                          </a:solidFill>
                          <a:effectLst/>
                        </a:rPr>
                        <a:t>8</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spcAft>
                          <a:spcPts val="0"/>
                        </a:spcAft>
                      </a:pPr>
                      <a:r>
                        <a:rPr lang="en-US" sz="1100" cap="none" spc="0">
                          <a:solidFill>
                            <a:schemeClr val="tx1"/>
                          </a:solidFill>
                          <a:effectLst/>
                        </a:rPr>
                        <a:t>Eastern</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ctr">
                        <a:spcAft>
                          <a:spcPts val="0"/>
                        </a:spcAft>
                      </a:pPr>
                      <a:r>
                        <a:rPr lang="en-US" sz="1100" cap="none" spc="0">
                          <a:solidFill>
                            <a:schemeClr val="tx1"/>
                          </a:solidFill>
                          <a:effectLst/>
                        </a:rPr>
                        <a:t>11</a:t>
                      </a:r>
                    </a:p>
                  </a:txBody>
                  <a:tcPr marL="100018" marR="57702" marT="76937" marB="7693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1566346904"/>
                  </a:ext>
                </a:extLst>
              </a:tr>
              <a:tr h="356029">
                <a:tc>
                  <a:txBody>
                    <a:bodyPr/>
                    <a:lstStyle/>
                    <a:p>
                      <a:pPr marL="0" algn="ctr" defTabSz="914400" rtl="0" eaLnBrk="1" latinLnBrk="0" hangingPunct="1">
                        <a:spcAft>
                          <a:spcPts val="0"/>
                        </a:spcAft>
                      </a:pPr>
                      <a:r>
                        <a:rPr lang="en-US" sz="1100" b="1" kern="1200" cap="none" spc="0">
                          <a:solidFill>
                            <a:schemeClr val="tx1"/>
                          </a:solidFill>
                          <a:effectLst/>
                          <a:latin typeface="+mn-lt"/>
                          <a:ea typeface="+mn-ea"/>
                          <a:cs typeface="+mn-cs"/>
                        </a:rPr>
                        <a:t>9</a:t>
                      </a:r>
                    </a:p>
                  </a:txBody>
                  <a:tcPr marL="100018" marR="57702" marT="76937" marB="76937">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spcAft>
                          <a:spcPts val="0"/>
                        </a:spcAft>
                      </a:pPr>
                      <a:r>
                        <a:rPr lang="en-US" sz="1100" cap="none" spc="0">
                          <a:solidFill>
                            <a:schemeClr val="tx1"/>
                          </a:solidFill>
                          <a:effectLst/>
                        </a:rPr>
                        <a:t>Vole</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ctr">
                        <a:spcAft>
                          <a:spcPts val="0"/>
                        </a:spcAft>
                      </a:pPr>
                      <a:r>
                        <a:rPr lang="en-US" sz="1100" cap="none" spc="0">
                          <a:solidFill>
                            <a:schemeClr val="tx1"/>
                          </a:solidFill>
                          <a:effectLst/>
                        </a:rPr>
                        <a:t>11</a:t>
                      </a:r>
                    </a:p>
                  </a:txBody>
                  <a:tcPr marL="100018" marR="57702" marT="76937" marB="76937">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49935517"/>
                  </a:ext>
                </a:extLst>
              </a:tr>
              <a:tr h="356029">
                <a:tc>
                  <a:txBody>
                    <a:bodyPr/>
                    <a:lstStyle/>
                    <a:p>
                      <a:pPr algn="ctr">
                        <a:spcAft>
                          <a:spcPts val="0"/>
                        </a:spcAft>
                      </a:pPr>
                      <a:r>
                        <a:rPr lang="en-US" sz="1100" cap="none" spc="0">
                          <a:solidFill>
                            <a:schemeClr val="bg1"/>
                          </a:solidFill>
                          <a:effectLst/>
                        </a:rPr>
                        <a:t>10</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spcAft>
                          <a:spcPts val="0"/>
                        </a:spcAft>
                      </a:pPr>
                      <a:r>
                        <a:rPr lang="en-US" sz="1100" cap="none" spc="0">
                          <a:solidFill>
                            <a:schemeClr val="tx1"/>
                          </a:solidFill>
                          <a:effectLst/>
                        </a:rPr>
                        <a:t>Western</a:t>
                      </a:r>
                    </a:p>
                  </a:txBody>
                  <a:tcPr marL="100018" marR="57702" marT="76937" marB="76937">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ctr">
                        <a:spcAft>
                          <a:spcPts val="0"/>
                        </a:spcAft>
                      </a:pPr>
                      <a:r>
                        <a:rPr lang="en-US" sz="1100" cap="none" spc="0">
                          <a:solidFill>
                            <a:schemeClr val="tx1"/>
                          </a:solidFill>
                          <a:effectLst/>
                        </a:rPr>
                        <a:t>10</a:t>
                      </a:r>
                    </a:p>
                  </a:txBody>
                  <a:tcPr marL="100018" marR="57702" marT="76937" marB="76937">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559720626"/>
                  </a:ext>
                </a:extLst>
              </a:tr>
            </a:tbl>
          </a:graphicData>
        </a:graphic>
      </p:graphicFrame>
    </p:spTree>
    <p:extLst>
      <p:ext uri="{BB962C8B-B14F-4D97-AF65-F5344CB8AC3E}">
        <p14:creationId xmlns:p14="http://schemas.microsoft.com/office/powerpoint/2010/main" val="2408713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0FD231-0328-0F65-7546-285179E725A7}"/>
              </a:ext>
            </a:extLst>
          </p:cNvPr>
          <p:cNvSpPr>
            <a:spLocks noGrp="1"/>
          </p:cNvSpPr>
          <p:nvPr>
            <p:ph type="title"/>
          </p:nvPr>
        </p:nvSpPr>
        <p:spPr>
          <a:xfrm>
            <a:off x="517867" y="976160"/>
            <a:ext cx="6300216" cy="1322903"/>
          </a:xfrm>
        </p:spPr>
        <p:txBody>
          <a:bodyPr vert="horz" lIns="91440" tIns="45720" rIns="91440" bIns="45720" rtlCol="0" anchor="t">
            <a:normAutofit/>
          </a:bodyPr>
          <a:lstStyle/>
          <a:p>
            <a:r>
              <a:rPr lang="en-US" sz="4400"/>
              <a:t>Let's look at the Bats</a:t>
            </a:r>
          </a:p>
        </p:txBody>
      </p:sp>
      <p:sp>
        <p:nvSpPr>
          <p:cNvPr id="4" name="Content Placeholder 3">
            <a:extLst>
              <a:ext uri="{FF2B5EF4-FFF2-40B4-BE49-F238E27FC236}">
                <a16:creationId xmlns:a16="http://schemas.microsoft.com/office/drawing/2014/main" id="{2EBE3729-CC1C-2964-0E1A-141565814990}"/>
              </a:ext>
            </a:extLst>
          </p:cNvPr>
          <p:cNvSpPr>
            <a:spLocks noGrp="1"/>
          </p:cNvSpPr>
          <p:nvPr>
            <p:ph sz="half" idx="2"/>
          </p:nvPr>
        </p:nvSpPr>
        <p:spPr>
          <a:xfrm>
            <a:off x="7507224" y="1088204"/>
            <a:ext cx="4160520" cy="5257800"/>
          </a:xfrm>
        </p:spPr>
        <p:txBody>
          <a:bodyPr vert="horz" lIns="91440" tIns="45720" rIns="91440" bIns="45720" rtlCol="0">
            <a:normAutofit/>
          </a:bodyPr>
          <a:lstStyle/>
          <a:p>
            <a:r>
              <a:rPr lang="en-US" sz="1800"/>
              <a:t>23 different bat species were observed this week</a:t>
            </a:r>
          </a:p>
          <a:p>
            <a:pPr lvl="1"/>
            <a:r>
              <a:rPr lang="en-US"/>
              <a:t>18,992 bats observed in total</a:t>
            </a:r>
          </a:p>
          <a:p>
            <a:pPr lvl="1"/>
            <a:r>
              <a:rPr lang="en-US"/>
              <a:t>9,708 of them are protected</a:t>
            </a:r>
          </a:p>
          <a:p>
            <a:pPr lvl="1"/>
            <a:r>
              <a:rPr lang="en-US"/>
              <a:t>51.12% of observed bats are in protected status</a:t>
            </a:r>
          </a:p>
          <a:p>
            <a:r>
              <a:rPr lang="en-US" sz="1800"/>
              <a:t>All parks have more protected bats except for Great Smoky Mountains National Park</a:t>
            </a:r>
          </a:p>
          <a:p>
            <a:pPr lvl="1"/>
            <a:r>
              <a:rPr lang="en-US"/>
              <a:t>Yellowstone National Park has the greatest number of bats</a:t>
            </a:r>
          </a:p>
        </p:txBody>
      </p:sp>
      <p:sp>
        <p:nvSpPr>
          <p:cNvPr id="16" name="Rectangle 15">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different colored squares&#10;&#10;Description automatically generated">
            <a:extLst>
              <a:ext uri="{FF2B5EF4-FFF2-40B4-BE49-F238E27FC236}">
                <a16:creationId xmlns:a16="http://schemas.microsoft.com/office/drawing/2014/main" id="{ABF740E4-1FC8-495E-871E-9BD3CDACD739}"/>
              </a:ext>
            </a:extLst>
          </p:cNvPr>
          <p:cNvPicPr>
            <a:picLocks noGrp="1" noChangeAspect="1"/>
          </p:cNvPicPr>
          <p:nvPr>
            <p:ph sz="half" idx="1"/>
          </p:nvPr>
        </p:nvPicPr>
        <p:blipFill>
          <a:blip r:embed="rId3"/>
          <a:stretch>
            <a:fillRect/>
          </a:stretch>
        </p:blipFill>
        <p:spPr>
          <a:xfrm>
            <a:off x="517867" y="4335787"/>
            <a:ext cx="6281928" cy="2010216"/>
          </a:xfrm>
          <a:prstGeom prst="rect">
            <a:avLst/>
          </a:prstGeom>
        </p:spPr>
      </p:pic>
    </p:spTree>
    <p:extLst>
      <p:ext uri="{BB962C8B-B14F-4D97-AF65-F5344CB8AC3E}">
        <p14:creationId xmlns:p14="http://schemas.microsoft.com/office/powerpoint/2010/main" val="45976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5" name="Rectangle 54">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Yellowstone National Park is a national park located primarily in the U.S. state of Wyoming. In this park live American Bisons.">
            <a:extLst>
              <a:ext uri="{FF2B5EF4-FFF2-40B4-BE49-F238E27FC236}">
                <a16:creationId xmlns:a16="http://schemas.microsoft.com/office/drawing/2014/main" id="{C8A21361-C112-4775-84BB-1B3EE54FB084}"/>
              </a:ext>
            </a:extLst>
          </p:cNvPr>
          <p:cNvPicPr>
            <a:picLocks noGrp="1" noChangeAspect="1"/>
          </p:cNvPicPr>
          <p:nvPr>
            <p:ph sz="half" idx="1"/>
          </p:nvPr>
        </p:nvPicPr>
        <p:blipFill rotWithShape="1">
          <a:blip r:embed="rId3"/>
          <a:srcRect t="7701" r="-3" b="-3"/>
          <a:stretch/>
        </p:blipFill>
        <p:spPr>
          <a:xfrm>
            <a:off x="517869" y="508091"/>
            <a:ext cx="4221911" cy="5837918"/>
          </a:xfrm>
          <a:prstGeom prst="rect">
            <a:avLst/>
          </a:prstGeom>
        </p:spPr>
      </p:pic>
      <p:sp>
        <p:nvSpPr>
          <p:cNvPr id="2" name="Title 1">
            <a:extLst>
              <a:ext uri="{FF2B5EF4-FFF2-40B4-BE49-F238E27FC236}">
                <a16:creationId xmlns:a16="http://schemas.microsoft.com/office/drawing/2014/main" id="{F4897ACD-0653-84F7-1CA7-91F0C2875D87}"/>
              </a:ext>
            </a:extLst>
          </p:cNvPr>
          <p:cNvSpPr>
            <a:spLocks noGrp="1"/>
          </p:cNvSpPr>
          <p:nvPr>
            <p:ph type="title"/>
          </p:nvPr>
        </p:nvSpPr>
        <p:spPr>
          <a:xfrm>
            <a:off x="5438762" y="976160"/>
            <a:ext cx="6232310" cy="1463040"/>
          </a:xfrm>
        </p:spPr>
        <p:txBody>
          <a:bodyPr vert="horz" lIns="91440" tIns="45720" rIns="91440" bIns="45720" rtlCol="0" anchor="t">
            <a:normAutofit/>
          </a:bodyPr>
          <a:lstStyle/>
          <a:p>
            <a:r>
              <a:rPr lang="en-US" sz="4400"/>
              <a:t>Conclusions</a:t>
            </a:r>
          </a:p>
        </p:txBody>
      </p:sp>
      <p:graphicFrame>
        <p:nvGraphicFramePr>
          <p:cNvPr id="56" name="Content Placeholder 3">
            <a:extLst>
              <a:ext uri="{FF2B5EF4-FFF2-40B4-BE49-F238E27FC236}">
                <a16:creationId xmlns:a16="http://schemas.microsoft.com/office/drawing/2014/main" id="{AE0E36F9-8978-11A3-7B2B-84DC9F49DAA8}"/>
              </a:ext>
            </a:extLst>
          </p:cNvPr>
          <p:cNvGraphicFramePr>
            <a:graphicFrameLocks noGrp="1"/>
          </p:cNvGraphicFramePr>
          <p:nvPr>
            <p:ph sz="half" idx="2"/>
          </p:nvPr>
        </p:nvGraphicFramePr>
        <p:xfrm>
          <a:off x="5438775" y="2577871"/>
          <a:ext cx="6232310" cy="37681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7" name="Freeform: Shape 56">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667563559"/>
      </p:ext>
    </p:extLst>
  </p:cSld>
  <p:clrMapOvr>
    <a:masterClrMapping/>
  </p:clrMapOvr>
</p:sld>
</file>

<file path=ppt/theme/theme1.xml><?xml version="1.0" encoding="utf-8"?>
<a:theme xmlns:a="http://schemas.openxmlformats.org/drawingml/2006/main" name="GestaltVTI">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TotalTime>
  <Words>2081</Words>
  <Application>Microsoft Office PowerPoint</Application>
  <PresentationFormat>Widescreen</PresentationFormat>
  <Paragraphs>127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Arial</vt:lpstr>
      <vt:lpstr>Bierstadt</vt:lpstr>
      <vt:lpstr>Courier New</vt:lpstr>
      <vt:lpstr>GestaltVTI</vt:lpstr>
      <vt:lpstr>Biodiversity in National Parks</vt:lpstr>
      <vt:lpstr>Agenda</vt:lpstr>
      <vt:lpstr>Loading the Data</vt:lpstr>
      <vt:lpstr>Calculations: What are the conservation statuses of the species?</vt:lpstr>
      <vt:lpstr>Calculations: Compare Mammals vs Birds</vt:lpstr>
      <vt:lpstr>Calculations: Compare Mammals vs Reptiles</vt:lpstr>
      <vt:lpstr>Let's look closer at Mammals</vt:lpstr>
      <vt:lpstr>Let's look at the Bats</vt:lpstr>
      <vt:lpstr>Conclusions</vt:lpstr>
      <vt:lpstr>A recommendation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in National Parks</dc:title>
  <dc:creator>Hoang, Dao Duy</dc:creator>
  <cp:lastModifiedBy>Hoang, Dao Duy</cp:lastModifiedBy>
  <cp:revision>1</cp:revision>
  <dcterms:created xsi:type="dcterms:W3CDTF">2024-05-10T14:33:25Z</dcterms:created>
  <dcterms:modified xsi:type="dcterms:W3CDTF">2024-05-11T08:14:07Z</dcterms:modified>
</cp:coreProperties>
</file>

<file path=docProps/thumbnail.jpeg>
</file>